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330" r:id="rId5"/>
    <p:sldId id="256" r:id="rId6"/>
    <p:sldId id="257" r:id="rId7"/>
    <p:sldId id="258" r:id="rId8"/>
    <p:sldId id="259" r:id="rId9"/>
    <p:sldId id="260" r:id="rId10"/>
    <p:sldId id="261" r:id="rId11"/>
    <p:sldId id="263" r:id="rId12"/>
  </p:sldIdLst>
  <p:sldSz cx="10691813" cy="7559675"/>
  <p:notesSz cx="10164763" cy="7034213"/>
  <p:defaultTextStyle>
    <a:defPPr>
      <a:defRPr lang="ja-JP"/>
    </a:defPPr>
    <a:lvl1pPr marL="0" algn="l" defTabSz="1015045" rtl="0" eaLnBrk="1" latinLnBrk="0" hangingPunct="1">
      <a:defRPr kumimoji="1" sz="1998" kern="1200">
        <a:solidFill>
          <a:schemeClr val="tx1"/>
        </a:solidFill>
        <a:latin typeface="+mn-lt"/>
        <a:ea typeface="+mn-ea"/>
        <a:cs typeface="+mn-cs"/>
      </a:defRPr>
    </a:lvl1pPr>
    <a:lvl2pPr marL="507523" algn="l" defTabSz="1015045" rtl="0" eaLnBrk="1" latinLnBrk="0" hangingPunct="1">
      <a:defRPr kumimoji="1" sz="1998" kern="1200">
        <a:solidFill>
          <a:schemeClr val="tx1"/>
        </a:solidFill>
        <a:latin typeface="+mn-lt"/>
        <a:ea typeface="+mn-ea"/>
        <a:cs typeface="+mn-cs"/>
      </a:defRPr>
    </a:lvl2pPr>
    <a:lvl3pPr marL="1015045" algn="l" defTabSz="1015045" rtl="0" eaLnBrk="1" latinLnBrk="0" hangingPunct="1">
      <a:defRPr kumimoji="1" sz="1998" kern="1200">
        <a:solidFill>
          <a:schemeClr val="tx1"/>
        </a:solidFill>
        <a:latin typeface="+mn-lt"/>
        <a:ea typeface="+mn-ea"/>
        <a:cs typeface="+mn-cs"/>
      </a:defRPr>
    </a:lvl3pPr>
    <a:lvl4pPr marL="1522565" algn="l" defTabSz="1015045" rtl="0" eaLnBrk="1" latinLnBrk="0" hangingPunct="1">
      <a:defRPr kumimoji="1" sz="1998" kern="1200">
        <a:solidFill>
          <a:schemeClr val="tx1"/>
        </a:solidFill>
        <a:latin typeface="+mn-lt"/>
        <a:ea typeface="+mn-ea"/>
        <a:cs typeface="+mn-cs"/>
      </a:defRPr>
    </a:lvl4pPr>
    <a:lvl5pPr marL="2030089" algn="l" defTabSz="1015045" rtl="0" eaLnBrk="1" latinLnBrk="0" hangingPunct="1">
      <a:defRPr kumimoji="1" sz="1998" kern="1200">
        <a:solidFill>
          <a:schemeClr val="tx1"/>
        </a:solidFill>
        <a:latin typeface="+mn-lt"/>
        <a:ea typeface="+mn-ea"/>
        <a:cs typeface="+mn-cs"/>
      </a:defRPr>
    </a:lvl5pPr>
    <a:lvl6pPr marL="2537611" algn="l" defTabSz="1015045" rtl="0" eaLnBrk="1" latinLnBrk="0" hangingPunct="1">
      <a:defRPr kumimoji="1" sz="1998" kern="1200">
        <a:solidFill>
          <a:schemeClr val="tx1"/>
        </a:solidFill>
        <a:latin typeface="+mn-lt"/>
        <a:ea typeface="+mn-ea"/>
        <a:cs typeface="+mn-cs"/>
      </a:defRPr>
    </a:lvl6pPr>
    <a:lvl7pPr marL="3045133" algn="l" defTabSz="1015045" rtl="0" eaLnBrk="1" latinLnBrk="0" hangingPunct="1">
      <a:defRPr kumimoji="1" sz="1998" kern="1200">
        <a:solidFill>
          <a:schemeClr val="tx1"/>
        </a:solidFill>
        <a:latin typeface="+mn-lt"/>
        <a:ea typeface="+mn-ea"/>
        <a:cs typeface="+mn-cs"/>
      </a:defRPr>
    </a:lvl7pPr>
    <a:lvl8pPr marL="3552655" algn="l" defTabSz="1015045" rtl="0" eaLnBrk="1" latinLnBrk="0" hangingPunct="1">
      <a:defRPr kumimoji="1" sz="1998" kern="1200">
        <a:solidFill>
          <a:schemeClr val="tx1"/>
        </a:solidFill>
        <a:latin typeface="+mn-lt"/>
        <a:ea typeface="+mn-ea"/>
        <a:cs typeface="+mn-cs"/>
      </a:defRPr>
    </a:lvl8pPr>
    <a:lvl9pPr marL="4060177" algn="l" defTabSz="1015045" rtl="0" eaLnBrk="1" latinLnBrk="0" hangingPunct="1">
      <a:defRPr kumimoji="1" sz="19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9C1FA43A-9463-476F-B7D3-FD4DDBCE056A}">
          <p14:sldIdLst>
            <p14:sldId id="330"/>
            <p14:sldId id="256"/>
            <p14:sldId id="257"/>
            <p14:sldId id="258"/>
            <p14:sldId id="259"/>
            <p14:sldId id="260"/>
            <p14:sldId id="261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2" pos="442" userDrawn="1">
          <p15:clr>
            <a:srgbClr val="A4A3A4"/>
          </p15:clr>
        </p15:guide>
        <p15:guide id="5" pos="3163" userDrawn="1">
          <p15:clr>
            <a:srgbClr val="A4A3A4"/>
          </p15:clr>
        </p15:guide>
        <p15:guide id="6" orient="horz" pos="4422" userDrawn="1">
          <p15:clr>
            <a:srgbClr val="A4A3A4"/>
          </p15:clr>
        </p15:guide>
        <p15:guide id="7" pos="3594" userDrawn="1">
          <p15:clr>
            <a:srgbClr val="A4A3A4"/>
          </p15:clr>
        </p15:guide>
        <p15:guide id="8" orient="horz" pos="771" userDrawn="1">
          <p15:clr>
            <a:srgbClr val="A4A3A4"/>
          </p15:clr>
        </p15:guide>
        <p15:guide id="10" pos="6724" userDrawn="1">
          <p15:clr>
            <a:srgbClr val="A4A3A4"/>
          </p15:clr>
        </p15:guide>
        <p15:guide id="11" orient="horz" pos="3901" userDrawn="1">
          <p15:clr>
            <a:srgbClr val="A4A3A4"/>
          </p15:clr>
        </p15:guide>
        <p15:guide id="13" pos="6565" userDrawn="1">
          <p15:clr>
            <a:srgbClr val="A4A3A4"/>
          </p15:clr>
        </p15:guide>
        <p15:guide id="14" pos="533" userDrawn="1">
          <p15:clr>
            <a:srgbClr val="A4A3A4"/>
          </p15:clr>
        </p15:guide>
        <p15:guide id="15" pos="3776" userDrawn="1">
          <p15:clr>
            <a:srgbClr val="A4A3A4"/>
          </p15:clr>
        </p15:guide>
        <p15:guide id="16" pos="6429" userDrawn="1">
          <p15:clr>
            <a:srgbClr val="A4A3A4"/>
          </p15:clr>
        </p15:guide>
        <p15:guide id="17" pos="6497" userDrawn="1">
          <p15:clr>
            <a:srgbClr val="A4A3A4"/>
          </p15:clr>
        </p15:guide>
        <p15:guide id="18" orient="horz" pos="363" userDrawn="1">
          <p15:clr>
            <a:srgbClr val="A4A3A4"/>
          </p15:clr>
        </p15:guide>
        <p15:guide id="19" orient="horz" pos="2404" userDrawn="1">
          <p15:clr>
            <a:srgbClr val="A4A3A4"/>
          </p15:clr>
        </p15:guide>
        <p15:guide id="20" pos="6407" userDrawn="1">
          <p15:clr>
            <a:srgbClr val="A4A3A4"/>
          </p15:clr>
        </p15:guide>
        <p15:guide id="21" orient="horz" pos="158" userDrawn="1">
          <p15:clr>
            <a:srgbClr val="A4A3A4"/>
          </p15:clr>
        </p15:guide>
        <p15:guide id="22" orient="horz" pos="4377" userDrawn="1">
          <p15:clr>
            <a:srgbClr val="A4A3A4"/>
          </p15:clr>
        </p15:guide>
        <p15:guide id="23" orient="horz" pos="3719" userDrawn="1">
          <p15:clr>
            <a:srgbClr val="A4A3A4"/>
          </p15:clr>
        </p15:guide>
        <p15:guide id="24" pos="351" userDrawn="1">
          <p15:clr>
            <a:srgbClr val="A4A3A4"/>
          </p15:clr>
        </p15:guide>
        <p15:guide id="25" pos="36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AEF"/>
    <a:srgbClr val="C0ECE9"/>
    <a:srgbClr val="C0E8EC"/>
    <a:srgbClr val="F6EEE4"/>
    <a:srgbClr val="FCF4E6"/>
    <a:srgbClr val="F9AC00"/>
    <a:srgbClr val="4CBDC8"/>
    <a:srgbClr val="EE8474"/>
    <a:srgbClr val="FAD7CD"/>
    <a:srgbClr val="FDE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濃色スタイル 1 - アクセント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26" y="72"/>
      </p:cViewPr>
      <p:guideLst>
        <p:guide pos="442"/>
        <p:guide pos="3163"/>
        <p:guide orient="horz" pos="4422"/>
        <p:guide pos="3594"/>
        <p:guide orient="horz" pos="771"/>
        <p:guide pos="6724"/>
        <p:guide orient="horz" pos="3901"/>
        <p:guide pos="6565"/>
        <p:guide pos="533"/>
        <p:guide pos="3776"/>
        <p:guide pos="6429"/>
        <p:guide pos="6497"/>
        <p:guide orient="horz" pos="363"/>
        <p:guide orient="horz" pos="2404"/>
        <p:guide pos="6407"/>
        <p:guide orient="horz" pos="158"/>
        <p:guide orient="horz" pos="4377"/>
        <p:guide orient="horz" pos="3719"/>
        <p:guide pos="351"/>
        <p:guide pos="36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04569" cy="352695"/>
          </a:xfrm>
          <a:prstGeom prst="rect">
            <a:avLst/>
          </a:prstGeom>
        </p:spPr>
        <p:txBody>
          <a:bodyPr vert="horz" lIns="93909" tIns="46954" rIns="93909" bIns="4695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756948" y="1"/>
            <a:ext cx="4406192" cy="352695"/>
          </a:xfrm>
          <a:prstGeom prst="rect">
            <a:avLst/>
          </a:prstGeom>
        </p:spPr>
        <p:txBody>
          <a:bodyPr vert="horz" lIns="93909" tIns="46954" rIns="93909" bIns="46954" rtlCol="0"/>
          <a:lstStyle>
            <a:lvl1pPr algn="r">
              <a:defRPr sz="1200"/>
            </a:lvl1pPr>
          </a:lstStyle>
          <a:p>
            <a:fld id="{3F9B2A53-86E0-4514-B95E-FDFB5539F46C}" type="datetimeFigureOut">
              <a:rPr kumimoji="1" lang="ja-JP" altLang="en-US" smtClean="0"/>
              <a:t>2021/4/22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681519"/>
            <a:ext cx="4404569" cy="352694"/>
          </a:xfrm>
          <a:prstGeom prst="rect">
            <a:avLst/>
          </a:prstGeom>
        </p:spPr>
        <p:txBody>
          <a:bodyPr vert="horz" lIns="93909" tIns="46954" rIns="93909" bIns="4695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756948" y="6681519"/>
            <a:ext cx="4406192" cy="352694"/>
          </a:xfrm>
          <a:prstGeom prst="rect">
            <a:avLst/>
          </a:prstGeom>
        </p:spPr>
        <p:txBody>
          <a:bodyPr vert="horz" lIns="93909" tIns="46954" rIns="93909" bIns="46954" rtlCol="0" anchor="b"/>
          <a:lstStyle>
            <a:lvl1pPr algn="r">
              <a:defRPr sz="1200"/>
            </a:lvl1pPr>
          </a:lstStyle>
          <a:p>
            <a:fld id="{3C751502-CC58-411B-B831-4C7268CD37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264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4404414" cy="352778"/>
          </a:xfrm>
          <a:prstGeom prst="rect">
            <a:avLst/>
          </a:prstGeom>
        </p:spPr>
        <p:txBody>
          <a:bodyPr vert="horz" lIns="93888" tIns="46944" rIns="93888" bIns="4694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757985" y="5"/>
            <a:ext cx="4404414" cy="352778"/>
          </a:xfrm>
          <a:prstGeom prst="rect">
            <a:avLst/>
          </a:prstGeom>
        </p:spPr>
        <p:txBody>
          <a:bodyPr vert="horz" lIns="93888" tIns="46944" rIns="93888" bIns="46944" rtlCol="0"/>
          <a:lstStyle>
            <a:lvl1pPr algn="r">
              <a:defRPr sz="1200"/>
            </a:lvl1pPr>
          </a:lstStyle>
          <a:p>
            <a:fld id="{E34E1CEF-1E29-4BBA-ACF3-B401BBCD3936}" type="datetimeFigureOut">
              <a:rPr kumimoji="1" lang="ja-JP" altLang="en-US" smtClean="0"/>
              <a:t>2021/4/22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05188" y="879475"/>
            <a:ext cx="3354387" cy="2373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8" tIns="46944" rIns="93888" bIns="4694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016958" y="3385096"/>
            <a:ext cx="8130862" cy="2769419"/>
          </a:xfrm>
          <a:prstGeom prst="rect">
            <a:avLst/>
          </a:prstGeom>
        </p:spPr>
        <p:txBody>
          <a:bodyPr vert="horz" lIns="93888" tIns="46944" rIns="93888" bIns="4694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6681440"/>
            <a:ext cx="4404414" cy="352778"/>
          </a:xfrm>
          <a:prstGeom prst="rect">
            <a:avLst/>
          </a:prstGeom>
        </p:spPr>
        <p:txBody>
          <a:bodyPr vert="horz" lIns="93888" tIns="46944" rIns="93888" bIns="4694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757985" y="6681440"/>
            <a:ext cx="4404414" cy="352778"/>
          </a:xfrm>
          <a:prstGeom prst="rect">
            <a:avLst/>
          </a:prstGeom>
        </p:spPr>
        <p:txBody>
          <a:bodyPr vert="horz" lIns="93888" tIns="46944" rIns="93888" bIns="46944" rtlCol="0" anchor="b"/>
          <a:lstStyle>
            <a:lvl1pPr algn="r">
              <a:defRPr sz="1200"/>
            </a:lvl1pPr>
          </a:lstStyle>
          <a:p>
            <a:fld id="{FF98EB08-2622-449C-9E22-4F4DC15C88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46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045" rtl="0" eaLnBrk="1" latinLnBrk="0" hangingPunct="1">
      <a:defRPr kumimoji="1" sz="1331" kern="1200">
        <a:solidFill>
          <a:schemeClr val="tx1"/>
        </a:solidFill>
        <a:latin typeface="+mn-lt"/>
        <a:ea typeface="+mn-ea"/>
        <a:cs typeface="+mn-cs"/>
      </a:defRPr>
    </a:lvl1pPr>
    <a:lvl2pPr marL="507523" algn="l" defTabSz="1015045" rtl="0" eaLnBrk="1" latinLnBrk="0" hangingPunct="1">
      <a:defRPr kumimoji="1" sz="1331" kern="1200">
        <a:solidFill>
          <a:schemeClr val="tx1"/>
        </a:solidFill>
        <a:latin typeface="+mn-lt"/>
        <a:ea typeface="+mn-ea"/>
        <a:cs typeface="+mn-cs"/>
      </a:defRPr>
    </a:lvl2pPr>
    <a:lvl3pPr marL="1015045" algn="l" defTabSz="1015045" rtl="0" eaLnBrk="1" latinLnBrk="0" hangingPunct="1">
      <a:defRPr kumimoji="1" sz="1331" kern="1200">
        <a:solidFill>
          <a:schemeClr val="tx1"/>
        </a:solidFill>
        <a:latin typeface="+mn-lt"/>
        <a:ea typeface="+mn-ea"/>
        <a:cs typeface="+mn-cs"/>
      </a:defRPr>
    </a:lvl3pPr>
    <a:lvl4pPr marL="1522565" algn="l" defTabSz="1015045" rtl="0" eaLnBrk="1" latinLnBrk="0" hangingPunct="1">
      <a:defRPr kumimoji="1" sz="1331" kern="1200">
        <a:solidFill>
          <a:schemeClr val="tx1"/>
        </a:solidFill>
        <a:latin typeface="+mn-lt"/>
        <a:ea typeface="+mn-ea"/>
        <a:cs typeface="+mn-cs"/>
      </a:defRPr>
    </a:lvl4pPr>
    <a:lvl5pPr marL="2030089" algn="l" defTabSz="1015045" rtl="0" eaLnBrk="1" latinLnBrk="0" hangingPunct="1">
      <a:defRPr kumimoji="1" sz="1331" kern="1200">
        <a:solidFill>
          <a:schemeClr val="tx1"/>
        </a:solidFill>
        <a:latin typeface="+mn-lt"/>
        <a:ea typeface="+mn-ea"/>
        <a:cs typeface="+mn-cs"/>
      </a:defRPr>
    </a:lvl5pPr>
    <a:lvl6pPr marL="2537611" algn="l" defTabSz="1015045" rtl="0" eaLnBrk="1" latinLnBrk="0" hangingPunct="1">
      <a:defRPr kumimoji="1" sz="1331" kern="1200">
        <a:solidFill>
          <a:schemeClr val="tx1"/>
        </a:solidFill>
        <a:latin typeface="+mn-lt"/>
        <a:ea typeface="+mn-ea"/>
        <a:cs typeface="+mn-cs"/>
      </a:defRPr>
    </a:lvl6pPr>
    <a:lvl7pPr marL="3045133" algn="l" defTabSz="1015045" rtl="0" eaLnBrk="1" latinLnBrk="0" hangingPunct="1">
      <a:defRPr kumimoji="1" sz="1331" kern="1200">
        <a:solidFill>
          <a:schemeClr val="tx1"/>
        </a:solidFill>
        <a:latin typeface="+mn-lt"/>
        <a:ea typeface="+mn-ea"/>
        <a:cs typeface="+mn-cs"/>
      </a:defRPr>
    </a:lvl7pPr>
    <a:lvl8pPr marL="3552655" algn="l" defTabSz="1015045" rtl="0" eaLnBrk="1" latinLnBrk="0" hangingPunct="1">
      <a:defRPr kumimoji="1" sz="1331" kern="1200">
        <a:solidFill>
          <a:schemeClr val="tx1"/>
        </a:solidFill>
        <a:latin typeface="+mn-lt"/>
        <a:ea typeface="+mn-ea"/>
        <a:cs typeface="+mn-cs"/>
      </a:defRPr>
    </a:lvl8pPr>
    <a:lvl9pPr marL="4060177" algn="l" defTabSz="1015045" rtl="0" eaLnBrk="1" latinLnBrk="0" hangingPunct="1">
      <a:defRPr kumimoji="1" sz="133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5174602" y="7007225"/>
            <a:ext cx="356848" cy="401638"/>
          </a:xfrm>
        </p:spPr>
        <p:txBody>
          <a:bodyPr/>
          <a:lstStyle/>
          <a:p>
            <a:fld id="{CAF50DF8-2FA3-42D6-A0B3-BE5CD208B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81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174602" y="7007225"/>
            <a:ext cx="356848" cy="401638"/>
          </a:xfrm>
        </p:spPr>
        <p:txBody>
          <a:bodyPr/>
          <a:lstStyle/>
          <a:p>
            <a:fld id="{CAF50DF8-2FA3-42D6-A0B3-BE5CD208B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02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5455138" y="250825"/>
            <a:ext cx="4932000" cy="7020000"/>
          </a:xfrm>
          <a:prstGeom prst="roundRect">
            <a:avLst>
              <a:gd name="adj" fmla="val 2266"/>
            </a:avLst>
          </a:prstGeom>
          <a:solidFill>
            <a:srgbClr val="DDF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81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9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7497" y="421598"/>
            <a:ext cx="4822106" cy="642010"/>
          </a:xfrm>
          <a:prstGeom prst="rect">
            <a:avLst/>
          </a:prstGeom>
        </p:spPr>
      </p:pic>
      <p:sp>
        <p:nvSpPr>
          <p:cNvPr id="8" name="角丸四角形 7"/>
          <p:cNvSpPr/>
          <p:nvPr userDrawn="1"/>
        </p:nvSpPr>
        <p:spPr>
          <a:xfrm>
            <a:off x="311916" y="250825"/>
            <a:ext cx="4931335" cy="7020000"/>
          </a:xfrm>
          <a:prstGeom prst="roundRect">
            <a:avLst>
              <a:gd name="adj" fmla="val 2266"/>
            </a:avLst>
          </a:prstGeom>
          <a:solidFill>
            <a:srgbClr val="DDF3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81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9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915" y="421598"/>
            <a:ext cx="4822106" cy="642010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174602" y="7007225"/>
            <a:ext cx="356848" cy="401638"/>
          </a:xfrm>
        </p:spPr>
        <p:txBody>
          <a:bodyPr/>
          <a:lstStyle/>
          <a:p>
            <a:fld id="{CAF50DF8-2FA3-42D6-A0B3-BE5CD208B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841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 userDrawn="1"/>
        </p:nvSpPr>
        <p:spPr>
          <a:xfrm>
            <a:off x="311915" y="261334"/>
            <a:ext cx="10080002" cy="7020000"/>
          </a:xfrm>
          <a:prstGeom prst="roundRect">
            <a:avLst>
              <a:gd name="adj" fmla="val 1637"/>
            </a:avLst>
          </a:prstGeom>
          <a:solidFill>
            <a:srgbClr val="FAD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81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93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914" y="421598"/>
            <a:ext cx="5034827" cy="642010"/>
          </a:xfrm>
          <a:prstGeom prst="rect">
            <a:avLst/>
          </a:prstGeo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174602" y="7007225"/>
            <a:ext cx="356848" cy="401638"/>
          </a:xfrm>
        </p:spPr>
        <p:txBody>
          <a:bodyPr/>
          <a:lstStyle/>
          <a:p>
            <a:fld id="{CAF50DF8-2FA3-42D6-A0B3-BE5CD208B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4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9019D-3023-4670-8F4A-9BAFD8840FFA}" type="datetimeFigureOut">
              <a:rPr kumimoji="1" lang="ja-JP" altLang="en-US" smtClean="0"/>
              <a:t>2021/4/22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A198-84F4-4136-BB8C-394FEA0A0D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4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35016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5016" y="2012951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735011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41716" y="7007225"/>
            <a:ext cx="1263749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028681" y="7007225"/>
            <a:ext cx="35684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50DF8-2FA3-42D6-A0B3-BE5CD208BE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62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4207" r:id="rId2"/>
    <p:sldLayoutId id="2147484208" r:id="rId3"/>
    <p:sldLayoutId id="2147484205" r:id="rId4"/>
    <p:sldLayoutId id="2147484209" r:id="rId5"/>
  </p:sldLayoutIdLst>
  <p:hf hdr="0" ftr="0" dt="0"/>
  <p:txStyles>
    <p:titleStyle>
      <a:lvl1pPr algn="l" defTabSz="844024" rtl="0" eaLnBrk="1" latinLnBrk="0" hangingPunct="1">
        <a:lnSpc>
          <a:spcPct val="90000"/>
        </a:lnSpc>
        <a:spcBef>
          <a:spcPct val="0"/>
        </a:spcBef>
        <a:buNone/>
        <a:defRPr kumimoji="1" sz="40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06" indent="-211006" algn="l" defTabSz="844024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18" indent="-211006" algn="l" defTabSz="844024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030" indent="-211006" algn="l" defTabSz="844024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043" indent="-211006" algn="l" defTabSz="844024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054" indent="-211006" algn="l" defTabSz="844024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066" indent="-211006" algn="l" defTabSz="844024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9" indent="-211006" algn="l" defTabSz="844024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090" indent="-211006" algn="l" defTabSz="844024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103" indent="-211006" algn="l" defTabSz="844024" rtl="0" eaLnBrk="1" latinLnBrk="0" hangingPunct="1">
        <a:lnSpc>
          <a:spcPct val="90000"/>
        </a:lnSpc>
        <a:spcBef>
          <a:spcPts val="461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2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12" algn="l" defTabSz="84402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24" algn="l" defTabSz="84402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036" algn="l" defTabSz="84402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049" algn="l" defTabSz="84402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061" algn="l" defTabSz="84402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073" algn="l" defTabSz="84402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085" algn="l" defTabSz="84402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098" algn="l" defTabSz="844024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" y="0"/>
            <a:ext cx="10693255" cy="7560782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50DF8-2FA3-42D6-A0B3-BE5CD208BE7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6BB816F-F949-41CE-8C27-DCFFEFC06CAD}"/>
              </a:ext>
            </a:extLst>
          </p:cNvPr>
          <p:cNvSpPr txBox="1"/>
          <p:nvPr/>
        </p:nvSpPr>
        <p:spPr>
          <a:xfrm>
            <a:off x="1436909" y="2262445"/>
            <a:ext cx="2518403" cy="412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ja-JP" sz="800" b="1" dirty="0">
                <a:solidFill>
                  <a:srgbClr val="03B9B5"/>
                </a:solidFill>
                <a:latin typeface="+mn-ea"/>
              </a:rPr>
              <a:t>1 </a:t>
            </a:r>
            <a:r>
              <a:rPr lang="en-US" altLang="ja-JP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SDGs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について知っていることを書いてみよう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en-US" altLang="ja-JP" sz="800" b="1" dirty="0">
                <a:solidFill>
                  <a:srgbClr val="03B9B5"/>
                </a:solidFill>
                <a:latin typeface="+mn-ea"/>
              </a:rPr>
              <a:t>2 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周りのメンバーと共有してみよう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08DEBE-E77E-4480-8CB8-FC8B00CB1F34}"/>
              </a:ext>
            </a:extLst>
          </p:cNvPr>
          <p:cNvSpPr txBox="1"/>
          <p:nvPr/>
        </p:nvSpPr>
        <p:spPr>
          <a:xfrm>
            <a:off x="1270109" y="3763851"/>
            <a:ext cx="2972282" cy="746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ja-JP" sz="800" b="1" dirty="0">
                <a:solidFill>
                  <a:srgbClr val="03B9B5"/>
                </a:solidFill>
                <a:latin typeface="+mn-ea"/>
              </a:rPr>
              <a:t>1</a:t>
            </a:r>
            <a:r>
              <a:rPr lang="ja-JP" altLang="en-US" sz="800" b="1" dirty="0">
                <a:solidFill>
                  <a:srgbClr val="00B050"/>
                </a:solidFill>
                <a:latin typeface="+mn-ea"/>
              </a:rPr>
              <a:t>　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その企業の歴史、どんな事業を行っているのか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en-US" altLang="ja-JP" sz="800" b="1" dirty="0">
                <a:solidFill>
                  <a:srgbClr val="03B9B5"/>
                </a:solidFill>
                <a:latin typeface="+mn-ea"/>
              </a:rPr>
              <a:t>2</a:t>
            </a:r>
            <a:r>
              <a:rPr lang="ja-JP" altLang="en-US" sz="800" b="1" dirty="0">
                <a:latin typeface="+mn-ea"/>
              </a:rPr>
              <a:t>　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訪問先の企業が取り組んでいる</a:t>
            </a:r>
            <a:r>
              <a:rPr lang="en-US" altLang="ja-JP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SDGs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の内容について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en-US" altLang="ja-JP" sz="800" b="1" dirty="0">
                <a:solidFill>
                  <a:srgbClr val="03B9B5"/>
                </a:solidFill>
                <a:latin typeface="+mn-ea"/>
              </a:rPr>
              <a:t>3</a:t>
            </a:r>
            <a:r>
              <a:rPr lang="ja-JP" altLang="en-US" sz="800" b="1" dirty="0">
                <a:latin typeface="+mn-ea"/>
              </a:rPr>
              <a:t>　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他企業ではどんな取り組みをしているのか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en-US" altLang="ja-JP" sz="800" b="1" dirty="0">
                <a:solidFill>
                  <a:srgbClr val="03B9B5"/>
                </a:solidFill>
                <a:latin typeface="+mn-ea"/>
              </a:rPr>
              <a:t>4</a:t>
            </a:r>
            <a:r>
              <a:rPr lang="ja-JP" altLang="en-US" sz="800" b="1" dirty="0">
                <a:latin typeface="+mn-ea"/>
              </a:rPr>
              <a:t>　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その取り組みは社会にどのように貢献しているのか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97BAC9-519D-4CA2-A6ED-2A8022C3C906}"/>
              </a:ext>
            </a:extLst>
          </p:cNvPr>
          <p:cNvSpPr txBox="1"/>
          <p:nvPr/>
        </p:nvSpPr>
        <p:spPr>
          <a:xfrm>
            <a:off x="1247327" y="5598682"/>
            <a:ext cx="2707985" cy="412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ja-JP" sz="800" b="1" dirty="0">
                <a:solidFill>
                  <a:srgbClr val="03B9B5"/>
                </a:solidFill>
                <a:latin typeface="+mn-ea"/>
              </a:rPr>
              <a:t>1</a:t>
            </a:r>
            <a:r>
              <a:rPr lang="ja-JP" altLang="en-US" sz="800" b="1" dirty="0">
                <a:solidFill>
                  <a:srgbClr val="00B050"/>
                </a:solidFill>
                <a:latin typeface="+mn-ea"/>
              </a:rPr>
              <a:t>　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訪問先企業について気づいたことをまとめよう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en-US" altLang="ja-JP" sz="800" b="1" dirty="0">
                <a:solidFill>
                  <a:srgbClr val="03B9B5"/>
                </a:solidFill>
                <a:latin typeface="+mn-ea"/>
              </a:rPr>
              <a:t>2</a:t>
            </a:r>
            <a:r>
              <a:rPr lang="ja-JP" altLang="en-US" sz="800" b="1" dirty="0">
                <a:latin typeface="+mn-ea"/>
              </a:rPr>
              <a:t>　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企業訪問時に聞いてみたいことをまとめよう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8B9769A-3176-4909-90B9-7BD860D574E5}"/>
              </a:ext>
            </a:extLst>
          </p:cNvPr>
          <p:cNvSpPr txBox="1"/>
          <p:nvPr/>
        </p:nvSpPr>
        <p:spPr>
          <a:xfrm>
            <a:off x="5353026" y="2628163"/>
            <a:ext cx="19621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solidFill>
                  <a:srgbClr val="F69C0A"/>
                </a:solidFill>
                <a:latin typeface="+mn-ea"/>
              </a:rPr>
              <a:t>1</a:t>
            </a:r>
            <a:r>
              <a:rPr lang="ja-JP" altLang="en-US" sz="800" b="1" dirty="0">
                <a:solidFill>
                  <a:srgbClr val="F69C0A"/>
                </a:solidFill>
                <a:latin typeface="+mn-ea"/>
              </a:rPr>
              <a:t>　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企業の話や体験を通じて、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en-US" altLang="ja-JP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    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気づいたこと、疑問に残ったことを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r>
              <a:rPr lang="en-US" altLang="ja-JP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    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まとめよう　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DA065B-D95B-4449-B87B-F194A09048AA}"/>
              </a:ext>
            </a:extLst>
          </p:cNvPr>
          <p:cNvSpPr txBox="1"/>
          <p:nvPr/>
        </p:nvSpPr>
        <p:spPr>
          <a:xfrm>
            <a:off x="7899524" y="2628163"/>
            <a:ext cx="2207965" cy="412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ja-JP" sz="800" b="1" dirty="0">
                <a:solidFill>
                  <a:srgbClr val="F20EB1"/>
                </a:solidFill>
                <a:latin typeface="+mn-ea"/>
              </a:rPr>
              <a:t>1</a:t>
            </a:r>
            <a:r>
              <a:rPr lang="ja-JP" altLang="en-US" sz="800" b="1" dirty="0">
                <a:solidFill>
                  <a:srgbClr val="F69C0A"/>
                </a:solidFill>
                <a:latin typeface="+mn-ea"/>
              </a:rPr>
              <a:t>　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自分たちで収集した情報を整理しよう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en-US" altLang="ja-JP" sz="800" b="1" dirty="0">
                <a:solidFill>
                  <a:srgbClr val="F20EB1"/>
                </a:solidFill>
                <a:latin typeface="+mn-ea"/>
              </a:rPr>
              <a:t>2</a:t>
            </a:r>
            <a:r>
              <a:rPr lang="ja-JP" altLang="en-US" sz="800" b="1" dirty="0">
                <a:latin typeface="+mn-ea"/>
              </a:rPr>
              <a:t>　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最終発表の準備をしよう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838F73B-9DB9-4CEF-8B65-BD07EE5F5E80}"/>
              </a:ext>
            </a:extLst>
          </p:cNvPr>
          <p:cNvSpPr txBox="1"/>
          <p:nvPr/>
        </p:nvSpPr>
        <p:spPr>
          <a:xfrm>
            <a:off x="8018462" y="4963873"/>
            <a:ext cx="2089027" cy="4126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altLang="ja-JP" sz="800" b="1" dirty="0">
                <a:solidFill>
                  <a:srgbClr val="F20EB1"/>
                </a:solidFill>
                <a:latin typeface="+mn-ea"/>
              </a:rPr>
              <a:t>1</a:t>
            </a:r>
            <a:r>
              <a:rPr lang="ja-JP" altLang="en-US" sz="800" b="1" dirty="0">
                <a:solidFill>
                  <a:srgbClr val="F20EB1"/>
                </a:solidFill>
                <a:latin typeface="+mn-ea"/>
              </a:rPr>
              <a:t>　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発表しよう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ts val="1300"/>
              </a:lnSpc>
            </a:pPr>
            <a:r>
              <a:rPr lang="en-US" altLang="ja-JP" sz="800" b="1" dirty="0">
                <a:solidFill>
                  <a:srgbClr val="F20EB1"/>
                </a:solidFill>
                <a:latin typeface="+mn-ea"/>
              </a:rPr>
              <a:t>2</a:t>
            </a:r>
            <a:r>
              <a:rPr lang="ja-JP" altLang="en-US" sz="800" b="1" dirty="0">
                <a:solidFill>
                  <a:srgbClr val="F69C0A"/>
                </a:solidFill>
                <a:latin typeface="+mn-ea"/>
              </a:rPr>
              <a:t>　</a:t>
            </a:r>
            <a:r>
              <a:rPr lang="en-US" altLang="ja-JP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SDGs</a:t>
            </a:r>
            <a:r>
              <a:rPr lang="ja-JP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アクション宣言をしよう</a:t>
            </a:r>
            <a:endParaRPr lang="en-US" altLang="ja-JP" sz="8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405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543F9DE-9D99-4292-9A49-1698112AF9E6}"/>
              </a:ext>
            </a:extLst>
          </p:cNvPr>
          <p:cNvSpPr/>
          <p:nvPr/>
        </p:nvSpPr>
        <p:spPr>
          <a:xfrm>
            <a:off x="648447" y="446925"/>
            <a:ext cx="9432953" cy="6903552"/>
          </a:xfrm>
          <a:prstGeom prst="roundRect">
            <a:avLst>
              <a:gd name="adj" fmla="val 7439"/>
            </a:avLst>
          </a:prstGeom>
          <a:solidFill>
            <a:srgbClr val="F4BE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6F4395-13C8-4D3C-BE07-FB71588A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5" y="526858"/>
            <a:ext cx="6667213" cy="724469"/>
          </a:xfrm>
          <a:prstGeom prst="rect">
            <a:avLst/>
          </a:prstGeom>
        </p:spPr>
      </p:pic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56B8B40-20CF-4008-AA67-224EE37353AF}"/>
              </a:ext>
            </a:extLst>
          </p:cNvPr>
          <p:cNvSpPr/>
          <p:nvPr/>
        </p:nvSpPr>
        <p:spPr>
          <a:xfrm>
            <a:off x="975814" y="1426352"/>
            <a:ext cx="3223559" cy="332816"/>
          </a:xfrm>
          <a:prstGeom prst="homePlate">
            <a:avLst/>
          </a:prstGeom>
          <a:solidFill>
            <a:srgbClr val="03B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2" b="1" dirty="0"/>
              <a:t>旅 マ エ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6FC637-D81E-47A7-A966-9CB5A3BEC7F9}"/>
              </a:ext>
            </a:extLst>
          </p:cNvPr>
          <p:cNvSpPr/>
          <p:nvPr/>
        </p:nvSpPr>
        <p:spPr>
          <a:xfrm>
            <a:off x="5200834" y="3576277"/>
            <a:ext cx="280846" cy="431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2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 </a:t>
            </a:r>
            <a:endParaRPr lang="ja-JP" altLang="en-US" sz="2202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424E086-3617-4314-9015-3F3662830637}"/>
              </a:ext>
            </a:extLst>
          </p:cNvPr>
          <p:cNvSpPr/>
          <p:nvPr/>
        </p:nvSpPr>
        <p:spPr>
          <a:xfrm>
            <a:off x="1069726" y="2078615"/>
            <a:ext cx="8594905" cy="503413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3B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15BCBC-A65B-4BEA-8462-BC2A3B33F34D}"/>
              </a:ext>
            </a:extLst>
          </p:cNvPr>
          <p:cNvGrpSpPr/>
          <p:nvPr/>
        </p:nvGrpSpPr>
        <p:grpSpPr>
          <a:xfrm>
            <a:off x="975814" y="1924484"/>
            <a:ext cx="899297" cy="966259"/>
            <a:chOff x="607532" y="2579298"/>
            <a:chExt cx="841706" cy="930933"/>
          </a:xfrm>
        </p:grpSpPr>
        <p:sp>
          <p:nvSpPr>
            <p:cNvPr id="12" name="フローチャート: 結合子 11">
              <a:extLst>
                <a:ext uri="{FF2B5EF4-FFF2-40B4-BE49-F238E27FC236}">
                  <a16:creationId xmlns:a16="http://schemas.microsoft.com/office/drawing/2014/main" id="{4F72291F-E380-4BC8-949E-6E3F74EA822E}"/>
                </a:ext>
              </a:extLst>
            </p:cNvPr>
            <p:cNvSpPr/>
            <p:nvPr/>
          </p:nvSpPr>
          <p:spPr>
            <a:xfrm>
              <a:off x="607532" y="2579298"/>
              <a:ext cx="841706" cy="849702"/>
            </a:xfrm>
            <a:prstGeom prst="flowChartConnector">
              <a:avLst/>
            </a:prstGeom>
            <a:solidFill>
              <a:srgbClr val="03B9B5"/>
            </a:solidFill>
            <a:ln>
              <a:solidFill>
                <a:srgbClr val="03B9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AAFE97A2-76AB-4911-A98D-F938089D9B00}"/>
                </a:ext>
              </a:extLst>
            </p:cNvPr>
            <p:cNvSpPr/>
            <p:nvPr/>
          </p:nvSpPr>
          <p:spPr>
            <a:xfrm>
              <a:off x="655609" y="2631730"/>
              <a:ext cx="739346" cy="744837"/>
            </a:xfrm>
            <a:prstGeom prst="flowChartConnector">
              <a:avLst/>
            </a:prstGeom>
            <a:solidFill>
              <a:srgbClr val="03B9B5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DF87D5E-9265-4698-809F-8E6DACC2DAF4}"/>
                </a:ext>
              </a:extLst>
            </p:cNvPr>
            <p:cNvSpPr/>
            <p:nvPr/>
          </p:nvSpPr>
          <p:spPr>
            <a:xfrm rot="3650371">
              <a:off x="743020" y="2872988"/>
              <a:ext cx="784681" cy="489806"/>
            </a:xfrm>
            <a:prstGeom prst="rect">
              <a:avLst/>
            </a:prstGeom>
            <a:noFill/>
          </p:spPr>
          <p:txBody>
            <a:bodyPr spcFirstLastPara="1" wrap="none" lIns="100796" tIns="50398" rIns="100796" bIns="50398" numCol="1">
              <a:prstTxWarp prst="textArchUp">
                <a:avLst>
                  <a:gd name="adj" fmla="val 9694951"/>
                </a:avLst>
              </a:prstTxWarp>
              <a:spAutoFit/>
            </a:bodyPr>
            <a:lstStyle/>
            <a:p>
              <a:pPr defTabSz="1081361">
                <a:defRPr/>
              </a:pP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T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ｐ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B7FCB1F-B661-40F9-95D8-6F8B67CDED65}"/>
                </a:ext>
              </a:extLst>
            </p:cNvPr>
            <p:cNvSpPr txBox="1"/>
            <p:nvPr/>
          </p:nvSpPr>
          <p:spPr>
            <a:xfrm>
              <a:off x="806312" y="2729014"/>
              <a:ext cx="432400" cy="677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1361">
                <a:defRPr/>
              </a:pPr>
              <a:r>
                <a:rPr lang="en-US" altLang="ja-JP" sz="3968" b="1" dirty="0">
                  <a:solidFill>
                    <a:prstClr val="white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1</a:t>
              </a:r>
              <a:endParaRPr lang="ja-JP" altLang="en-US" sz="3968" b="1" dirty="0">
                <a:solidFill>
                  <a:prstClr val="whit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509973-0385-4481-8E5D-A4E28E2AFA0B}"/>
              </a:ext>
            </a:extLst>
          </p:cNvPr>
          <p:cNvSpPr txBox="1"/>
          <p:nvPr/>
        </p:nvSpPr>
        <p:spPr>
          <a:xfrm>
            <a:off x="1835053" y="2368288"/>
            <a:ext cx="3889033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43"/>
              </a:lnSpc>
            </a:pPr>
            <a:r>
              <a:rPr lang="en-US" altLang="ja-JP" sz="1764" b="1" u="sng" dirty="0">
                <a:ln>
                  <a:solidFill>
                    <a:srgbClr val="4CBDC8"/>
                  </a:solidFill>
                </a:ln>
                <a:solidFill>
                  <a:srgbClr val="03B9B5"/>
                </a:solidFill>
                <a:latin typeface="+mn-ea"/>
              </a:rPr>
              <a:t>SDGs</a:t>
            </a:r>
            <a:r>
              <a:rPr lang="ja-JP" altLang="en-US" sz="1764" b="1" u="sng" dirty="0">
                <a:ln>
                  <a:solidFill>
                    <a:srgbClr val="4CBDC8"/>
                  </a:solidFill>
                </a:ln>
                <a:solidFill>
                  <a:srgbClr val="03B9B5"/>
                </a:solidFill>
                <a:latin typeface="+mn-ea"/>
              </a:rPr>
              <a:t>について考えてみよう</a:t>
            </a:r>
            <a:endParaRPr lang="en-US" altLang="ja-JP" sz="1764" b="1" u="sng" dirty="0">
              <a:ln>
                <a:solidFill>
                  <a:srgbClr val="4CBDC8"/>
                </a:solidFill>
              </a:ln>
              <a:solidFill>
                <a:srgbClr val="03B9B5"/>
              </a:solidFill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40A0A79-A601-4143-B86B-1E9244E6F946}"/>
              </a:ext>
            </a:extLst>
          </p:cNvPr>
          <p:cNvSpPr txBox="1"/>
          <p:nvPr/>
        </p:nvSpPr>
        <p:spPr>
          <a:xfrm>
            <a:off x="1239395" y="2985460"/>
            <a:ext cx="7922877" cy="70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23" b="1" dirty="0">
                <a:solidFill>
                  <a:srgbClr val="03B9B5"/>
                </a:solidFill>
                <a:latin typeface="+mn-ea"/>
              </a:rPr>
              <a:t>1</a:t>
            </a:r>
            <a:r>
              <a:rPr lang="ja-JP" altLang="en-US" sz="1323" b="1" dirty="0">
                <a:solidFill>
                  <a:srgbClr val="00B050"/>
                </a:solidFill>
                <a:latin typeface="+mn-ea"/>
              </a:rPr>
              <a:t>　</a:t>
            </a:r>
            <a:r>
              <a:rPr lang="en-US" altLang="ja-JP" sz="1323" b="1" dirty="0">
                <a:latin typeface="+mn-ea"/>
              </a:rPr>
              <a:t>SDGs</a:t>
            </a:r>
            <a:r>
              <a:rPr lang="ja-JP" altLang="en-US" sz="1323" b="1" dirty="0">
                <a:latin typeface="+mn-ea"/>
              </a:rPr>
              <a:t>について知っていることを書いてみよう</a:t>
            </a:r>
            <a:endParaRPr lang="en-US" altLang="ja-JP" sz="1323" b="1" dirty="0">
              <a:latin typeface="+mn-ea"/>
            </a:endParaRPr>
          </a:p>
          <a:p>
            <a:r>
              <a:rPr lang="en-US" altLang="ja-JP" sz="1323" b="1" dirty="0">
                <a:solidFill>
                  <a:srgbClr val="03B9B5"/>
                </a:solidFill>
                <a:latin typeface="+mn-ea"/>
              </a:rPr>
              <a:t>2</a:t>
            </a:r>
            <a:r>
              <a:rPr lang="ja-JP" altLang="en-US" sz="1323" b="1" dirty="0">
                <a:latin typeface="+mn-ea"/>
              </a:rPr>
              <a:t>　周りのメンバーと共有してみよう</a:t>
            </a:r>
            <a:endParaRPr lang="en-US" altLang="ja-JP" sz="1323" b="1" dirty="0">
              <a:latin typeface="+mn-ea"/>
            </a:endParaRPr>
          </a:p>
          <a:p>
            <a:r>
              <a:rPr lang="ja-JP" altLang="en-US" sz="1323" b="1" u="sng" dirty="0">
                <a:latin typeface="+mn-ea"/>
              </a:rPr>
              <a:t>話し合ったことや大切だと思ったことは書いてみましょう。メンバーの意見はとても大切な情報です。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710CA53-5255-4490-9A2E-FBD652EB0D68}"/>
              </a:ext>
            </a:extLst>
          </p:cNvPr>
          <p:cNvSpPr txBox="1"/>
          <p:nvPr/>
        </p:nvSpPr>
        <p:spPr>
          <a:xfrm>
            <a:off x="1817114" y="2646193"/>
            <a:ext cx="6024519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43" b="1" dirty="0">
                <a:latin typeface="+mn-ea"/>
              </a:rPr>
              <a:t>SDGs</a:t>
            </a:r>
            <a:r>
              <a:rPr lang="ja-JP" altLang="en-US" sz="1543" b="1" dirty="0">
                <a:latin typeface="+mn-ea"/>
              </a:rPr>
              <a:t>についての知識を再確認してみよう</a:t>
            </a:r>
            <a:endParaRPr lang="en-US" altLang="ja-JP" sz="1543" b="1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22F11B-B4F5-4285-90B1-29936B92FD3D}"/>
              </a:ext>
            </a:extLst>
          </p:cNvPr>
          <p:cNvSpPr txBox="1"/>
          <p:nvPr/>
        </p:nvSpPr>
        <p:spPr>
          <a:xfrm>
            <a:off x="1966681" y="1062572"/>
            <a:ext cx="5118590" cy="26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2" dirty="0">
                <a:solidFill>
                  <a:srgbClr val="4221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それぞれのステップで考えたこと、学んだことをメモしよう。</a:t>
            </a:r>
          </a:p>
        </p:txBody>
      </p:sp>
      <p:sp>
        <p:nvSpPr>
          <p:cNvPr id="23" name="スライド番号プレースホルダー 3">
            <a:extLst>
              <a:ext uri="{FF2B5EF4-FFF2-40B4-BE49-F238E27FC236}">
                <a16:creationId xmlns:a16="http://schemas.microsoft.com/office/drawing/2014/main" id="{8616C6B4-A318-4FAB-8379-58EC45E1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0834" y="7032817"/>
            <a:ext cx="393359" cy="469653"/>
          </a:xfrm>
        </p:spPr>
        <p:txBody>
          <a:bodyPr/>
          <a:lstStyle/>
          <a:p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1302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543F9DE-9D99-4292-9A49-1698112AF9E6}"/>
              </a:ext>
            </a:extLst>
          </p:cNvPr>
          <p:cNvSpPr/>
          <p:nvPr/>
        </p:nvSpPr>
        <p:spPr>
          <a:xfrm>
            <a:off x="648447" y="446925"/>
            <a:ext cx="9432953" cy="6903552"/>
          </a:xfrm>
          <a:prstGeom prst="roundRect">
            <a:avLst>
              <a:gd name="adj" fmla="val 7439"/>
            </a:avLst>
          </a:prstGeom>
          <a:solidFill>
            <a:srgbClr val="F4BE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6F4395-13C8-4D3C-BE07-FB71588A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5" y="526858"/>
            <a:ext cx="6667213" cy="724469"/>
          </a:xfrm>
          <a:prstGeom prst="rect">
            <a:avLst/>
          </a:prstGeom>
        </p:spPr>
      </p:pic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56B8B40-20CF-4008-AA67-224EE37353AF}"/>
              </a:ext>
            </a:extLst>
          </p:cNvPr>
          <p:cNvSpPr/>
          <p:nvPr/>
        </p:nvSpPr>
        <p:spPr>
          <a:xfrm>
            <a:off x="975814" y="1426352"/>
            <a:ext cx="3223559" cy="332816"/>
          </a:xfrm>
          <a:prstGeom prst="homePlate">
            <a:avLst/>
          </a:prstGeom>
          <a:solidFill>
            <a:srgbClr val="03B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2" b="1" dirty="0"/>
              <a:t>旅 マ エ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6FC637-D81E-47A7-A966-9CB5A3BEC7F9}"/>
              </a:ext>
            </a:extLst>
          </p:cNvPr>
          <p:cNvSpPr/>
          <p:nvPr/>
        </p:nvSpPr>
        <p:spPr>
          <a:xfrm>
            <a:off x="5200834" y="3576277"/>
            <a:ext cx="280846" cy="431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2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 </a:t>
            </a:r>
            <a:endParaRPr lang="ja-JP" altLang="en-US" sz="2202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424E086-3617-4314-9015-3F3662830637}"/>
              </a:ext>
            </a:extLst>
          </p:cNvPr>
          <p:cNvSpPr/>
          <p:nvPr/>
        </p:nvSpPr>
        <p:spPr>
          <a:xfrm>
            <a:off x="1069726" y="2078615"/>
            <a:ext cx="8594905" cy="503413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3B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 dirty="0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15BCBC-A65B-4BEA-8462-BC2A3B33F34D}"/>
              </a:ext>
            </a:extLst>
          </p:cNvPr>
          <p:cNvGrpSpPr/>
          <p:nvPr/>
        </p:nvGrpSpPr>
        <p:grpSpPr>
          <a:xfrm>
            <a:off x="975814" y="1924484"/>
            <a:ext cx="899297" cy="966259"/>
            <a:chOff x="607532" y="2579298"/>
            <a:chExt cx="841706" cy="930933"/>
          </a:xfrm>
        </p:grpSpPr>
        <p:sp>
          <p:nvSpPr>
            <p:cNvPr id="12" name="フローチャート: 結合子 11">
              <a:extLst>
                <a:ext uri="{FF2B5EF4-FFF2-40B4-BE49-F238E27FC236}">
                  <a16:creationId xmlns:a16="http://schemas.microsoft.com/office/drawing/2014/main" id="{4F72291F-E380-4BC8-949E-6E3F74EA822E}"/>
                </a:ext>
              </a:extLst>
            </p:cNvPr>
            <p:cNvSpPr/>
            <p:nvPr/>
          </p:nvSpPr>
          <p:spPr>
            <a:xfrm>
              <a:off x="607532" y="2579298"/>
              <a:ext cx="841706" cy="849702"/>
            </a:xfrm>
            <a:prstGeom prst="flowChartConnector">
              <a:avLst/>
            </a:prstGeom>
            <a:solidFill>
              <a:srgbClr val="03B9B5"/>
            </a:solidFill>
            <a:ln>
              <a:solidFill>
                <a:srgbClr val="03B9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AAFE97A2-76AB-4911-A98D-F938089D9B00}"/>
                </a:ext>
              </a:extLst>
            </p:cNvPr>
            <p:cNvSpPr/>
            <p:nvPr/>
          </p:nvSpPr>
          <p:spPr>
            <a:xfrm>
              <a:off x="655609" y="2631730"/>
              <a:ext cx="739346" cy="744837"/>
            </a:xfrm>
            <a:prstGeom prst="flowChartConnector">
              <a:avLst/>
            </a:prstGeom>
            <a:solidFill>
              <a:srgbClr val="03B9B5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DF87D5E-9265-4698-809F-8E6DACC2DAF4}"/>
                </a:ext>
              </a:extLst>
            </p:cNvPr>
            <p:cNvSpPr/>
            <p:nvPr/>
          </p:nvSpPr>
          <p:spPr>
            <a:xfrm rot="3650371">
              <a:off x="743020" y="2872988"/>
              <a:ext cx="784681" cy="489806"/>
            </a:xfrm>
            <a:prstGeom prst="rect">
              <a:avLst/>
            </a:prstGeom>
            <a:noFill/>
          </p:spPr>
          <p:txBody>
            <a:bodyPr spcFirstLastPara="1" wrap="none" lIns="100796" tIns="50398" rIns="100796" bIns="50398" numCol="1">
              <a:prstTxWarp prst="textArchUp">
                <a:avLst>
                  <a:gd name="adj" fmla="val 9694951"/>
                </a:avLst>
              </a:prstTxWarp>
              <a:spAutoFit/>
            </a:bodyPr>
            <a:lstStyle/>
            <a:p>
              <a:pPr defTabSz="1081361">
                <a:defRPr/>
              </a:pP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T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ｐ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B7FCB1F-B661-40F9-95D8-6F8B67CDED65}"/>
                </a:ext>
              </a:extLst>
            </p:cNvPr>
            <p:cNvSpPr txBox="1"/>
            <p:nvPr/>
          </p:nvSpPr>
          <p:spPr>
            <a:xfrm>
              <a:off x="806312" y="2729014"/>
              <a:ext cx="432400" cy="677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1361">
                <a:defRPr/>
              </a:pPr>
              <a:r>
                <a:rPr lang="en-US" altLang="ja-JP" sz="3968" b="1" dirty="0">
                  <a:solidFill>
                    <a:prstClr val="white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2</a:t>
              </a:r>
              <a:endParaRPr lang="ja-JP" altLang="en-US" sz="3968" b="1" dirty="0">
                <a:solidFill>
                  <a:prstClr val="whit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509973-0385-4481-8E5D-A4E28E2AFA0B}"/>
              </a:ext>
            </a:extLst>
          </p:cNvPr>
          <p:cNvSpPr txBox="1"/>
          <p:nvPr/>
        </p:nvSpPr>
        <p:spPr>
          <a:xfrm>
            <a:off x="1835053" y="2368288"/>
            <a:ext cx="3889033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43"/>
              </a:lnSpc>
            </a:pPr>
            <a:r>
              <a:rPr lang="ja-JP" altLang="en-US" sz="1764" b="1" u="sng" dirty="0">
                <a:ln>
                  <a:solidFill>
                    <a:srgbClr val="4CBDC8"/>
                  </a:solidFill>
                </a:ln>
                <a:solidFill>
                  <a:srgbClr val="03B9B5"/>
                </a:solidFill>
                <a:latin typeface="+mn-ea"/>
              </a:rPr>
              <a:t>相手を知ろう</a:t>
            </a:r>
            <a:endParaRPr lang="en-US" altLang="ja-JP" sz="1764" b="1" u="sng" dirty="0">
              <a:ln>
                <a:solidFill>
                  <a:srgbClr val="4CBDC8"/>
                </a:solidFill>
              </a:ln>
              <a:solidFill>
                <a:srgbClr val="03B9B5"/>
              </a:solidFill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0BE4C06-6916-4B9A-855A-0F7FB6141109}"/>
              </a:ext>
            </a:extLst>
          </p:cNvPr>
          <p:cNvSpPr txBox="1"/>
          <p:nvPr/>
        </p:nvSpPr>
        <p:spPr>
          <a:xfrm>
            <a:off x="1315959" y="2976313"/>
            <a:ext cx="8306127" cy="111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23" b="1" dirty="0">
                <a:solidFill>
                  <a:srgbClr val="03B9B5"/>
                </a:solidFill>
                <a:latin typeface="+mn-ea"/>
              </a:rPr>
              <a:t>1</a:t>
            </a:r>
            <a:r>
              <a:rPr lang="ja-JP" altLang="en-US" sz="1323" b="1" dirty="0">
                <a:solidFill>
                  <a:srgbClr val="00B050"/>
                </a:solidFill>
                <a:latin typeface="+mn-ea"/>
              </a:rPr>
              <a:t>　</a:t>
            </a:r>
            <a:r>
              <a:rPr lang="ja-JP" altLang="en-US" sz="1323" b="1" dirty="0">
                <a:latin typeface="+mn-ea"/>
              </a:rPr>
              <a:t>その企業・施設の歴史、どんな事業を行っているのか</a:t>
            </a:r>
            <a:endParaRPr lang="en-US" altLang="ja-JP" sz="1323" b="1" dirty="0">
              <a:latin typeface="+mn-ea"/>
            </a:endParaRPr>
          </a:p>
          <a:p>
            <a:r>
              <a:rPr lang="en-US" altLang="ja-JP" sz="1323" b="1" dirty="0">
                <a:solidFill>
                  <a:srgbClr val="03B9B5"/>
                </a:solidFill>
                <a:latin typeface="+mn-ea"/>
              </a:rPr>
              <a:t>2</a:t>
            </a:r>
            <a:r>
              <a:rPr lang="ja-JP" altLang="en-US" sz="1323" b="1" dirty="0">
                <a:latin typeface="+mn-ea"/>
              </a:rPr>
              <a:t>　訪問先の企業・施設が取り組んでいる</a:t>
            </a:r>
            <a:r>
              <a:rPr lang="en-US" altLang="ja-JP" sz="1323" b="1" dirty="0">
                <a:latin typeface="+mn-ea"/>
              </a:rPr>
              <a:t>SDGs</a:t>
            </a:r>
            <a:r>
              <a:rPr lang="ja-JP" altLang="en-US" sz="1323" b="1" dirty="0">
                <a:latin typeface="+mn-ea"/>
              </a:rPr>
              <a:t>の内容について</a:t>
            </a:r>
            <a:endParaRPr lang="en-US" altLang="ja-JP" sz="1323" b="1" dirty="0">
              <a:latin typeface="+mn-ea"/>
            </a:endParaRPr>
          </a:p>
          <a:p>
            <a:r>
              <a:rPr lang="en-US" altLang="ja-JP" sz="1323" b="1" dirty="0">
                <a:solidFill>
                  <a:srgbClr val="03B9B5"/>
                </a:solidFill>
                <a:latin typeface="+mn-ea"/>
              </a:rPr>
              <a:t>3</a:t>
            </a:r>
            <a:r>
              <a:rPr lang="ja-JP" altLang="en-US" sz="1323" b="1" dirty="0">
                <a:latin typeface="+mn-ea"/>
              </a:rPr>
              <a:t>　その取り組みは社会にどのように貢献しているのか</a:t>
            </a:r>
            <a:endParaRPr lang="en-US" altLang="ja-JP" sz="1323" b="1" dirty="0">
              <a:latin typeface="+mn-ea"/>
            </a:endParaRPr>
          </a:p>
          <a:p>
            <a:r>
              <a:rPr lang="ja-JP" altLang="en-US" sz="1323" b="1" u="sng" dirty="0">
                <a:latin typeface="+mn-ea"/>
              </a:rPr>
              <a:t>調べるときは、インターネットでの検索や学校の図書館をうまく活用しましょう。</a:t>
            </a:r>
            <a:endParaRPr lang="en-US" altLang="ja-JP" sz="1323" b="1" u="sng" dirty="0">
              <a:latin typeface="+mn-ea"/>
            </a:endParaRPr>
          </a:p>
          <a:p>
            <a:endParaRPr lang="en-US" altLang="ja-JP" sz="1323" b="1" dirty="0"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D8C7E41-DC2D-4F32-BCCE-D5A1EB09C989}"/>
              </a:ext>
            </a:extLst>
          </p:cNvPr>
          <p:cNvSpPr txBox="1"/>
          <p:nvPr/>
        </p:nvSpPr>
        <p:spPr>
          <a:xfrm>
            <a:off x="1817114" y="2637047"/>
            <a:ext cx="7039645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+mn-ea"/>
              </a:rPr>
              <a:t>訪問企業・施設の情報や取り組みについて、まずは自分で調べてみよう</a:t>
            </a:r>
            <a:endParaRPr lang="en-US" altLang="ja-JP" sz="1543" b="1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F477DDA-F852-4625-819E-7A57CFB28FC4}"/>
              </a:ext>
            </a:extLst>
          </p:cNvPr>
          <p:cNvSpPr txBox="1"/>
          <p:nvPr/>
        </p:nvSpPr>
        <p:spPr>
          <a:xfrm>
            <a:off x="1966681" y="1062572"/>
            <a:ext cx="5118590" cy="26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2" dirty="0">
                <a:solidFill>
                  <a:srgbClr val="4221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それぞれのステップで考えたこと、学んだことをメモしよう。</a:t>
            </a:r>
          </a:p>
        </p:txBody>
      </p:sp>
      <p:sp>
        <p:nvSpPr>
          <p:cNvPr id="22" name="スライド番号プレースホルダー 3">
            <a:extLst>
              <a:ext uri="{FF2B5EF4-FFF2-40B4-BE49-F238E27FC236}">
                <a16:creationId xmlns:a16="http://schemas.microsoft.com/office/drawing/2014/main" id="{B85276B6-A655-4638-8CC8-9F78DBC8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10163" y="7724168"/>
            <a:ext cx="393359" cy="453287"/>
          </a:xfrm>
        </p:spPr>
        <p:txBody>
          <a:bodyPr/>
          <a:lstStyle/>
          <a:p>
            <a:r>
              <a:rPr lang="en-US" altLang="ja-JP" dirty="0"/>
              <a:t>2</a:t>
            </a:r>
            <a:endParaRPr kumimoji="1" lang="ja-JP" altLang="en-US" dirty="0"/>
          </a:p>
        </p:txBody>
      </p:sp>
      <p:sp>
        <p:nvSpPr>
          <p:cNvPr id="23" name="スライド番号プレースホルダー 3">
            <a:extLst>
              <a:ext uri="{FF2B5EF4-FFF2-40B4-BE49-F238E27FC236}">
                <a16:creationId xmlns:a16="http://schemas.microsoft.com/office/drawing/2014/main" id="{B1FC7594-9C50-495F-893C-1AD46653DD95}"/>
              </a:ext>
            </a:extLst>
          </p:cNvPr>
          <p:cNvSpPr txBox="1">
            <a:spLocks/>
          </p:cNvSpPr>
          <p:nvPr/>
        </p:nvSpPr>
        <p:spPr>
          <a:xfrm>
            <a:off x="5200834" y="7032817"/>
            <a:ext cx="393359" cy="469653"/>
          </a:xfrm>
          <a:prstGeom prst="rect">
            <a:avLst/>
          </a:prstGeom>
        </p:spPr>
        <p:txBody>
          <a:bodyPr vert="horz" lIns="100796" tIns="50398" rIns="100796" bIns="50398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323" dirty="0"/>
              <a:t>2</a:t>
            </a:r>
            <a:endParaRPr lang="ja-JP" altLang="en-US" sz="1323" dirty="0"/>
          </a:p>
        </p:txBody>
      </p:sp>
    </p:spTree>
    <p:extLst>
      <p:ext uri="{BB962C8B-B14F-4D97-AF65-F5344CB8AC3E}">
        <p14:creationId xmlns:p14="http://schemas.microsoft.com/office/powerpoint/2010/main" val="33862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543F9DE-9D99-4292-9A49-1698112AF9E6}"/>
              </a:ext>
            </a:extLst>
          </p:cNvPr>
          <p:cNvSpPr/>
          <p:nvPr/>
        </p:nvSpPr>
        <p:spPr>
          <a:xfrm>
            <a:off x="648447" y="446925"/>
            <a:ext cx="9432953" cy="6903552"/>
          </a:xfrm>
          <a:prstGeom prst="roundRect">
            <a:avLst>
              <a:gd name="adj" fmla="val 7439"/>
            </a:avLst>
          </a:prstGeom>
          <a:solidFill>
            <a:srgbClr val="F4BE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6F4395-13C8-4D3C-BE07-FB71588A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5" y="526858"/>
            <a:ext cx="6667213" cy="724469"/>
          </a:xfrm>
          <a:prstGeom prst="rect">
            <a:avLst/>
          </a:prstGeom>
        </p:spPr>
      </p:pic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56B8B40-20CF-4008-AA67-224EE37353AF}"/>
              </a:ext>
            </a:extLst>
          </p:cNvPr>
          <p:cNvSpPr/>
          <p:nvPr/>
        </p:nvSpPr>
        <p:spPr>
          <a:xfrm>
            <a:off x="975814" y="1426352"/>
            <a:ext cx="3223559" cy="332816"/>
          </a:xfrm>
          <a:prstGeom prst="homePlate">
            <a:avLst/>
          </a:prstGeom>
          <a:solidFill>
            <a:srgbClr val="03B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2" b="1" dirty="0"/>
              <a:t>旅 マ エ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6FC637-D81E-47A7-A966-9CB5A3BEC7F9}"/>
              </a:ext>
            </a:extLst>
          </p:cNvPr>
          <p:cNvSpPr/>
          <p:nvPr/>
        </p:nvSpPr>
        <p:spPr>
          <a:xfrm>
            <a:off x="5200834" y="3576277"/>
            <a:ext cx="280846" cy="431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2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 </a:t>
            </a:r>
            <a:endParaRPr lang="ja-JP" altLang="en-US" sz="2202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424E086-3617-4314-9015-3F3662830637}"/>
              </a:ext>
            </a:extLst>
          </p:cNvPr>
          <p:cNvSpPr/>
          <p:nvPr/>
        </p:nvSpPr>
        <p:spPr>
          <a:xfrm>
            <a:off x="1069726" y="2078615"/>
            <a:ext cx="8594905" cy="503413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3B9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15BCBC-A65B-4BEA-8462-BC2A3B33F34D}"/>
              </a:ext>
            </a:extLst>
          </p:cNvPr>
          <p:cNvGrpSpPr/>
          <p:nvPr/>
        </p:nvGrpSpPr>
        <p:grpSpPr>
          <a:xfrm>
            <a:off x="975814" y="1924484"/>
            <a:ext cx="899297" cy="966259"/>
            <a:chOff x="607532" y="2579298"/>
            <a:chExt cx="841706" cy="930933"/>
          </a:xfrm>
        </p:grpSpPr>
        <p:sp>
          <p:nvSpPr>
            <p:cNvPr id="12" name="フローチャート: 結合子 11">
              <a:extLst>
                <a:ext uri="{FF2B5EF4-FFF2-40B4-BE49-F238E27FC236}">
                  <a16:creationId xmlns:a16="http://schemas.microsoft.com/office/drawing/2014/main" id="{4F72291F-E380-4BC8-949E-6E3F74EA822E}"/>
                </a:ext>
              </a:extLst>
            </p:cNvPr>
            <p:cNvSpPr/>
            <p:nvPr/>
          </p:nvSpPr>
          <p:spPr>
            <a:xfrm>
              <a:off x="607532" y="2579298"/>
              <a:ext cx="841706" cy="849702"/>
            </a:xfrm>
            <a:prstGeom prst="flowChartConnector">
              <a:avLst/>
            </a:prstGeom>
            <a:solidFill>
              <a:srgbClr val="03B9B5"/>
            </a:solidFill>
            <a:ln>
              <a:solidFill>
                <a:srgbClr val="03B9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AAFE97A2-76AB-4911-A98D-F938089D9B00}"/>
                </a:ext>
              </a:extLst>
            </p:cNvPr>
            <p:cNvSpPr/>
            <p:nvPr/>
          </p:nvSpPr>
          <p:spPr>
            <a:xfrm>
              <a:off x="655609" y="2631730"/>
              <a:ext cx="739346" cy="744837"/>
            </a:xfrm>
            <a:prstGeom prst="flowChartConnector">
              <a:avLst/>
            </a:prstGeom>
            <a:solidFill>
              <a:srgbClr val="03B9B5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DF87D5E-9265-4698-809F-8E6DACC2DAF4}"/>
                </a:ext>
              </a:extLst>
            </p:cNvPr>
            <p:cNvSpPr/>
            <p:nvPr/>
          </p:nvSpPr>
          <p:spPr>
            <a:xfrm rot="3650371">
              <a:off x="743020" y="2872988"/>
              <a:ext cx="784681" cy="489806"/>
            </a:xfrm>
            <a:prstGeom prst="rect">
              <a:avLst/>
            </a:prstGeom>
            <a:noFill/>
          </p:spPr>
          <p:txBody>
            <a:bodyPr spcFirstLastPara="1" wrap="none" lIns="100796" tIns="50398" rIns="100796" bIns="50398" numCol="1">
              <a:prstTxWarp prst="textArchUp">
                <a:avLst>
                  <a:gd name="adj" fmla="val 9694951"/>
                </a:avLst>
              </a:prstTxWarp>
              <a:spAutoFit/>
            </a:bodyPr>
            <a:lstStyle/>
            <a:p>
              <a:pPr defTabSz="1081361">
                <a:defRPr/>
              </a:pP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T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ｐ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B7FCB1F-B661-40F9-95D8-6F8B67CDED65}"/>
                </a:ext>
              </a:extLst>
            </p:cNvPr>
            <p:cNvSpPr txBox="1"/>
            <p:nvPr/>
          </p:nvSpPr>
          <p:spPr>
            <a:xfrm>
              <a:off x="806312" y="2729014"/>
              <a:ext cx="432400" cy="677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1361">
                <a:defRPr/>
              </a:pPr>
              <a:r>
                <a:rPr lang="en-US" altLang="ja-JP" sz="3968" b="1" dirty="0">
                  <a:solidFill>
                    <a:prstClr val="white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3</a:t>
              </a:r>
              <a:endParaRPr lang="ja-JP" altLang="en-US" sz="3968" b="1" dirty="0">
                <a:solidFill>
                  <a:prstClr val="whit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509973-0385-4481-8E5D-A4E28E2AFA0B}"/>
              </a:ext>
            </a:extLst>
          </p:cNvPr>
          <p:cNvSpPr txBox="1"/>
          <p:nvPr/>
        </p:nvSpPr>
        <p:spPr>
          <a:xfrm>
            <a:off x="1835053" y="2368288"/>
            <a:ext cx="3889033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43"/>
              </a:lnSpc>
            </a:pPr>
            <a:r>
              <a:rPr lang="ja-JP" altLang="en-US" sz="1764" b="1" u="sng" dirty="0">
                <a:ln>
                  <a:solidFill>
                    <a:srgbClr val="4CBDC8"/>
                  </a:solidFill>
                </a:ln>
                <a:solidFill>
                  <a:srgbClr val="03B9B5"/>
                </a:solidFill>
                <a:latin typeface="+mn-ea"/>
              </a:rPr>
              <a:t>調べた情報を整理しよう</a:t>
            </a:r>
            <a:endParaRPr lang="en-US" altLang="ja-JP" sz="1764" b="1" u="sng" dirty="0">
              <a:ln>
                <a:solidFill>
                  <a:srgbClr val="4CBDC8"/>
                </a:solidFill>
              </a:ln>
              <a:solidFill>
                <a:srgbClr val="03B9B5"/>
              </a:solidFill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0BE4C06-6916-4B9A-855A-0F7FB6141109}"/>
              </a:ext>
            </a:extLst>
          </p:cNvPr>
          <p:cNvSpPr txBox="1"/>
          <p:nvPr/>
        </p:nvSpPr>
        <p:spPr>
          <a:xfrm>
            <a:off x="1279512" y="2953412"/>
            <a:ext cx="8202821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23" b="1" dirty="0">
                <a:solidFill>
                  <a:srgbClr val="03B9B5"/>
                </a:solidFill>
                <a:latin typeface="+mn-ea"/>
              </a:rPr>
              <a:t>1</a:t>
            </a:r>
            <a:r>
              <a:rPr lang="ja-JP" altLang="en-US" sz="1323" b="1" dirty="0">
                <a:solidFill>
                  <a:srgbClr val="00B050"/>
                </a:solidFill>
                <a:latin typeface="+mn-ea"/>
              </a:rPr>
              <a:t>　</a:t>
            </a:r>
            <a:r>
              <a:rPr lang="ja-JP" altLang="en-US" sz="1323" b="1" dirty="0">
                <a:latin typeface="+mn-ea"/>
              </a:rPr>
              <a:t>訪問先の企業・施設について気づいたことをまとめよう</a:t>
            </a:r>
            <a:endParaRPr lang="en-US" altLang="ja-JP" sz="1323" b="1" dirty="0">
              <a:latin typeface="+mn-ea"/>
            </a:endParaRPr>
          </a:p>
          <a:p>
            <a:r>
              <a:rPr lang="en-US" altLang="ja-JP" sz="1323" b="1" dirty="0">
                <a:solidFill>
                  <a:srgbClr val="03B9B5"/>
                </a:solidFill>
                <a:latin typeface="+mn-ea"/>
              </a:rPr>
              <a:t>2</a:t>
            </a:r>
            <a:r>
              <a:rPr lang="ja-JP" altLang="en-US" sz="1323" b="1" dirty="0">
                <a:latin typeface="+mn-ea"/>
              </a:rPr>
              <a:t>　企業・施設への訪問時に聞いてみたいことをまとめよう</a:t>
            </a:r>
            <a:endParaRPr lang="en-US" altLang="ja-JP" sz="1323" b="1" dirty="0"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D8C7E41-DC2D-4F32-BCCE-D5A1EB09C989}"/>
              </a:ext>
            </a:extLst>
          </p:cNvPr>
          <p:cNvSpPr txBox="1"/>
          <p:nvPr/>
        </p:nvSpPr>
        <p:spPr>
          <a:xfrm>
            <a:off x="1835053" y="2622708"/>
            <a:ext cx="6024519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+mn-ea"/>
              </a:rPr>
              <a:t>調べてみて興味が湧いたことを可視化して、意見を整理しよう</a:t>
            </a:r>
            <a:endParaRPr lang="en-US" altLang="ja-JP" sz="1543" b="1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9B019F8-6ED9-4AD7-84A2-0F8DA42E318B}"/>
              </a:ext>
            </a:extLst>
          </p:cNvPr>
          <p:cNvSpPr txBox="1"/>
          <p:nvPr/>
        </p:nvSpPr>
        <p:spPr>
          <a:xfrm>
            <a:off x="1966681" y="1062572"/>
            <a:ext cx="5118590" cy="26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2" dirty="0">
                <a:solidFill>
                  <a:srgbClr val="4221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それぞれのステップで考えたこと、学んだことをメモしよう。</a:t>
            </a:r>
          </a:p>
        </p:txBody>
      </p:sp>
      <p:sp>
        <p:nvSpPr>
          <p:cNvPr id="22" name="スライド番号プレースホルダー 3">
            <a:extLst>
              <a:ext uri="{FF2B5EF4-FFF2-40B4-BE49-F238E27FC236}">
                <a16:creationId xmlns:a16="http://schemas.microsoft.com/office/drawing/2014/main" id="{876680CE-B1B9-4476-8634-9A56EC4D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0834" y="7032817"/>
            <a:ext cx="393359" cy="469653"/>
          </a:xfrm>
        </p:spPr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0252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543F9DE-9D99-4292-9A49-1698112AF9E6}"/>
              </a:ext>
            </a:extLst>
          </p:cNvPr>
          <p:cNvSpPr/>
          <p:nvPr/>
        </p:nvSpPr>
        <p:spPr>
          <a:xfrm>
            <a:off x="648447" y="446925"/>
            <a:ext cx="9432953" cy="6903552"/>
          </a:xfrm>
          <a:prstGeom prst="roundRect">
            <a:avLst>
              <a:gd name="adj" fmla="val 7439"/>
            </a:avLst>
          </a:prstGeom>
          <a:solidFill>
            <a:srgbClr val="F4BE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6F4395-13C8-4D3C-BE07-FB71588A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5" y="526858"/>
            <a:ext cx="6667213" cy="724469"/>
          </a:xfrm>
          <a:prstGeom prst="rect">
            <a:avLst/>
          </a:prstGeom>
        </p:spPr>
      </p:pic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56B8B40-20CF-4008-AA67-224EE37353AF}"/>
              </a:ext>
            </a:extLst>
          </p:cNvPr>
          <p:cNvSpPr/>
          <p:nvPr/>
        </p:nvSpPr>
        <p:spPr>
          <a:xfrm>
            <a:off x="975814" y="1426352"/>
            <a:ext cx="3223559" cy="332816"/>
          </a:xfrm>
          <a:prstGeom prst="homePlate">
            <a:avLst/>
          </a:prstGeom>
          <a:solidFill>
            <a:srgbClr val="F69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2" b="1" dirty="0"/>
              <a:t>旅 ナ カ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6FC637-D81E-47A7-A966-9CB5A3BEC7F9}"/>
              </a:ext>
            </a:extLst>
          </p:cNvPr>
          <p:cNvSpPr/>
          <p:nvPr/>
        </p:nvSpPr>
        <p:spPr>
          <a:xfrm>
            <a:off x="5200834" y="3576277"/>
            <a:ext cx="280846" cy="431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2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 </a:t>
            </a:r>
            <a:endParaRPr lang="ja-JP" altLang="en-US" sz="2202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424E086-3617-4314-9015-3F3662830637}"/>
              </a:ext>
            </a:extLst>
          </p:cNvPr>
          <p:cNvSpPr/>
          <p:nvPr/>
        </p:nvSpPr>
        <p:spPr>
          <a:xfrm>
            <a:off x="1069726" y="2078615"/>
            <a:ext cx="8594905" cy="503413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69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15BCBC-A65B-4BEA-8462-BC2A3B33F34D}"/>
              </a:ext>
            </a:extLst>
          </p:cNvPr>
          <p:cNvGrpSpPr/>
          <p:nvPr/>
        </p:nvGrpSpPr>
        <p:grpSpPr>
          <a:xfrm>
            <a:off x="975814" y="1924484"/>
            <a:ext cx="899297" cy="966259"/>
            <a:chOff x="607532" y="2579298"/>
            <a:chExt cx="841706" cy="930933"/>
          </a:xfrm>
        </p:grpSpPr>
        <p:sp>
          <p:nvSpPr>
            <p:cNvPr id="12" name="フローチャート: 結合子 11">
              <a:extLst>
                <a:ext uri="{FF2B5EF4-FFF2-40B4-BE49-F238E27FC236}">
                  <a16:creationId xmlns:a16="http://schemas.microsoft.com/office/drawing/2014/main" id="{4F72291F-E380-4BC8-949E-6E3F74EA822E}"/>
                </a:ext>
              </a:extLst>
            </p:cNvPr>
            <p:cNvSpPr/>
            <p:nvPr/>
          </p:nvSpPr>
          <p:spPr>
            <a:xfrm>
              <a:off x="607532" y="2579298"/>
              <a:ext cx="841706" cy="849702"/>
            </a:xfrm>
            <a:prstGeom prst="flowChartConnector">
              <a:avLst/>
            </a:prstGeom>
            <a:solidFill>
              <a:srgbClr val="F69C0A"/>
            </a:solidFill>
            <a:ln>
              <a:solidFill>
                <a:srgbClr val="F69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AAFE97A2-76AB-4911-A98D-F938089D9B00}"/>
                </a:ext>
              </a:extLst>
            </p:cNvPr>
            <p:cNvSpPr/>
            <p:nvPr/>
          </p:nvSpPr>
          <p:spPr>
            <a:xfrm>
              <a:off x="655609" y="2631730"/>
              <a:ext cx="739346" cy="744837"/>
            </a:xfrm>
            <a:prstGeom prst="flowChartConnector">
              <a:avLst/>
            </a:prstGeom>
            <a:solidFill>
              <a:srgbClr val="F69C0A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DF87D5E-9265-4698-809F-8E6DACC2DAF4}"/>
                </a:ext>
              </a:extLst>
            </p:cNvPr>
            <p:cNvSpPr/>
            <p:nvPr/>
          </p:nvSpPr>
          <p:spPr>
            <a:xfrm rot="3650371">
              <a:off x="743020" y="2872988"/>
              <a:ext cx="784681" cy="489806"/>
            </a:xfrm>
            <a:prstGeom prst="rect">
              <a:avLst/>
            </a:prstGeom>
            <a:noFill/>
          </p:spPr>
          <p:txBody>
            <a:bodyPr spcFirstLastPara="1" wrap="none" lIns="100796" tIns="50398" rIns="100796" bIns="50398" numCol="1">
              <a:prstTxWarp prst="textArchUp">
                <a:avLst>
                  <a:gd name="adj" fmla="val 9694951"/>
                </a:avLst>
              </a:prstTxWarp>
              <a:spAutoFit/>
            </a:bodyPr>
            <a:lstStyle/>
            <a:p>
              <a:pPr defTabSz="1081361">
                <a:defRPr/>
              </a:pP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T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ｐ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B7FCB1F-B661-40F9-95D8-6F8B67CDED65}"/>
                </a:ext>
              </a:extLst>
            </p:cNvPr>
            <p:cNvSpPr txBox="1"/>
            <p:nvPr/>
          </p:nvSpPr>
          <p:spPr>
            <a:xfrm>
              <a:off x="806312" y="2729014"/>
              <a:ext cx="432400" cy="677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1361">
                <a:defRPr/>
              </a:pPr>
              <a:r>
                <a:rPr lang="en-US" altLang="ja-JP" sz="3968" b="1" dirty="0">
                  <a:solidFill>
                    <a:prstClr val="white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4</a:t>
              </a:r>
              <a:endParaRPr lang="ja-JP" altLang="en-US" sz="3968" b="1" dirty="0">
                <a:solidFill>
                  <a:prstClr val="whit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0BE4C06-6916-4B9A-855A-0F7FB6141109}"/>
              </a:ext>
            </a:extLst>
          </p:cNvPr>
          <p:cNvSpPr txBox="1"/>
          <p:nvPr/>
        </p:nvSpPr>
        <p:spPr>
          <a:xfrm>
            <a:off x="1279512" y="2953412"/>
            <a:ext cx="8202821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23" b="1" dirty="0">
                <a:solidFill>
                  <a:srgbClr val="F69C0A"/>
                </a:solidFill>
                <a:latin typeface="+mn-ea"/>
              </a:rPr>
              <a:t>1</a:t>
            </a:r>
            <a:r>
              <a:rPr lang="ja-JP" altLang="en-US" sz="1323" b="1" dirty="0">
                <a:solidFill>
                  <a:srgbClr val="F69C0A"/>
                </a:solidFill>
                <a:latin typeface="+mn-ea"/>
              </a:rPr>
              <a:t>　</a:t>
            </a:r>
            <a:r>
              <a:rPr lang="ja-JP" altLang="en-US" sz="1323" b="1" dirty="0">
                <a:latin typeface="+mn-ea"/>
              </a:rPr>
              <a:t>企業の話や体験を通じて、気づいたこと、疑問に残ったことをまとめよう</a:t>
            </a:r>
            <a:endParaRPr lang="en-US" altLang="ja-JP" sz="1323" b="1" dirty="0">
              <a:latin typeface="+mn-ea"/>
            </a:endParaRPr>
          </a:p>
          <a:p>
            <a:r>
              <a:rPr lang="ja-JP" altLang="en-US" sz="1323" b="1" u="sng" dirty="0">
                <a:latin typeface="+mn-ea"/>
              </a:rPr>
              <a:t>現地で見たことや聞いたこと、感じたことを忘れないようにしっかり書いておきましょう。　</a:t>
            </a:r>
            <a:endParaRPr lang="en-US" altLang="ja-JP" sz="1323" b="1" u="sng" dirty="0"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D8C7E41-DC2D-4F32-BCCE-D5A1EB09C989}"/>
              </a:ext>
            </a:extLst>
          </p:cNvPr>
          <p:cNvSpPr txBox="1"/>
          <p:nvPr/>
        </p:nvSpPr>
        <p:spPr>
          <a:xfrm>
            <a:off x="1835053" y="2622708"/>
            <a:ext cx="6024519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+mn-ea"/>
              </a:rPr>
              <a:t>現地でしか得られない情報を見つけ、記録に残そう</a:t>
            </a:r>
            <a:endParaRPr lang="en-US" altLang="ja-JP" sz="1543" b="1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121F09-D70D-4D6A-90A8-6A0ABDA6A9F3}"/>
              </a:ext>
            </a:extLst>
          </p:cNvPr>
          <p:cNvSpPr txBox="1"/>
          <p:nvPr/>
        </p:nvSpPr>
        <p:spPr>
          <a:xfrm>
            <a:off x="1877598" y="2286515"/>
            <a:ext cx="602451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64" b="1" u="sng" dirty="0">
                <a:solidFill>
                  <a:srgbClr val="F69C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調査して情報を集めよう</a:t>
            </a:r>
            <a:endParaRPr lang="en-US" altLang="ja-JP" sz="1764" b="1" u="sng" dirty="0">
              <a:solidFill>
                <a:srgbClr val="F69C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BFB3D9C-F447-4F73-ACB4-C2DB685AB176}"/>
              </a:ext>
            </a:extLst>
          </p:cNvPr>
          <p:cNvSpPr txBox="1"/>
          <p:nvPr/>
        </p:nvSpPr>
        <p:spPr>
          <a:xfrm>
            <a:off x="1966681" y="1062572"/>
            <a:ext cx="5118590" cy="26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2" dirty="0">
                <a:solidFill>
                  <a:srgbClr val="4221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それぞれのステップで考えたこと、学んだことをメモしよう。</a:t>
            </a:r>
          </a:p>
        </p:txBody>
      </p:sp>
      <p:sp>
        <p:nvSpPr>
          <p:cNvPr id="22" name="スライド番号プレースホルダー 3">
            <a:extLst>
              <a:ext uri="{FF2B5EF4-FFF2-40B4-BE49-F238E27FC236}">
                <a16:creationId xmlns:a16="http://schemas.microsoft.com/office/drawing/2014/main" id="{835BE9EB-7C00-4469-A09A-2A854B16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0834" y="7032817"/>
            <a:ext cx="393359" cy="469653"/>
          </a:xfrm>
        </p:spPr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982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543F9DE-9D99-4292-9A49-1698112AF9E6}"/>
              </a:ext>
            </a:extLst>
          </p:cNvPr>
          <p:cNvSpPr/>
          <p:nvPr/>
        </p:nvSpPr>
        <p:spPr>
          <a:xfrm>
            <a:off x="648447" y="446925"/>
            <a:ext cx="9432953" cy="6903552"/>
          </a:xfrm>
          <a:prstGeom prst="roundRect">
            <a:avLst>
              <a:gd name="adj" fmla="val 7439"/>
            </a:avLst>
          </a:prstGeom>
          <a:solidFill>
            <a:srgbClr val="F4BE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6F4395-13C8-4D3C-BE07-FB71588A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5" y="526858"/>
            <a:ext cx="6667213" cy="724469"/>
          </a:xfrm>
          <a:prstGeom prst="rect">
            <a:avLst/>
          </a:prstGeom>
        </p:spPr>
      </p:pic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56B8B40-20CF-4008-AA67-224EE37353AF}"/>
              </a:ext>
            </a:extLst>
          </p:cNvPr>
          <p:cNvSpPr/>
          <p:nvPr/>
        </p:nvSpPr>
        <p:spPr>
          <a:xfrm>
            <a:off x="975814" y="1426352"/>
            <a:ext cx="3223559" cy="332816"/>
          </a:xfrm>
          <a:prstGeom prst="homePlate">
            <a:avLst/>
          </a:prstGeom>
          <a:solidFill>
            <a:srgbClr val="F20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2" b="1" dirty="0"/>
              <a:t>旅 アト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6FC637-D81E-47A7-A966-9CB5A3BEC7F9}"/>
              </a:ext>
            </a:extLst>
          </p:cNvPr>
          <p:cNvSpPr/>
          <p:nvPr/>
        </p:nvSpPr>
        <p:spPr>
          <a:xfrm>
            <a:off x="5200834" y="3576277"/>
            <a:ext cx="280846" cy="431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2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 </a:t>
            </a:r>
            <a:endParaRPr lang="ja-JP" altLang="en-US" sz="2202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424E086-3617-4314-9015-3F3662830637}"/>
              </a:ext>
            </a:extLst>
          </p:cNvPr>
          <p:cNvSpPr/>
          <p:nvPr/>
        </p:nvSpPr>
        <p:spPr>
          <a:xfrm>
            <a:off x="1069726" y="2078615"/>
            <a:ext cx="8594905" cy="503413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20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15BCBC-A65B-4BEA-8462-BC2A3B33F34D}"/>
              </a:ext>
            </a:extLst>
          </p:cNvPr>
          <p:cNvGrpSpPr/>
          <p:nvPr/>
        </p:nvGrpSpPr>
        <p:grpSpPr>
          <a:xfrm>
            <a:off x="975814" y="1924484"/>
            <a:ext cx="899297" cy="966259"/>
            <a:chOff x="607532" y="2579298"/>
            <a:chExt cx="841706" cy="930933"/>
          </a:xfrm>
        </p:grpSpPr>
        <p:sp>
          <p:nvSpPr>
            <p:cNvPr id="12" name="フローチャート: 結合子 11">
              <a:extLst>
                <a:ext uri="{FF2B5EF4-FFF2-40B4-BE49-F238E27FC236}">
                  <a16:creationId xmlns:a16="http://schemas.microsoft.com/office/drawing/2014/main" id="{4F72291F-E380-4BC8-949E-6E3F74EA822E}"/>
                </a:ext>
              </a:extLst>
            </p:cNvPr>
            <p:cNvSpPr/>
            <p:nvPr/>
          </p:nvSpPr>
          <p:spPr>
            <a:xfrm>
              <a:off x="607532" y="2579298"/>
              <a:ext cx="841706" cy="849702"/>
            </a:xfrm>
            <a:prstGeom prst="flowChartConnector">
              <a:avLst/>
            </a:prstGeom>
            <a:solidFill>
              <a:srgbClr val="F20EB1"/>
            </a:solidFill>
            <a:ln>
              <a:solidFill>
                <a:srgbClr val="F69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AAFE97A2-76AB-4911-A98D-F938089D9B00}"/>
                </a:ext>
              </a:extLst>
            </p:cNvPr>
            <p:cNvSpPr/>
            <p:nvPr/>
          </p:nvSpPr>
          <p:spPr>
            <a:xfrm>
              <a:off x="655609" y="2631730"/>
              <a:ext cx="739346" cy="744837"/>
            </a:xfrm>
            <a:prstGeom prst="flowChartConnector">
              <a:avLst/>
            </a:prstGeom>
            <a:solidFill>
              <a:srgbClr val="F20EB1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DF87D5E-9265-4698-809F-8E6DACC2DAF4}"/>
                </a:ext>
              </a:extLst>
            </p:cNvPr>
            <p:cNvSpPr/>
            <p:nvPr/>
          </p:nvSpPr>
          <p:spPr>
            <a:xfrm rot="3650371">
              <a:off x="743020" y="2872988"/>
              <a:ext cx="784681" cy="489806"/>
            </a:xfrm>
            <a:prstGeom prst="rect">
              <a:avLst/>
            </a:prstGeom>
            <a:noFill/>
          </p:spPr>
          <p:txBody>
            <a:bodyPr spcFirstLastPara="1" wrap="none" lIns="100796" tIns="50398" rIns="100796" bIns="50398" numCol="1">
              <a:prstTxWarp prst="textArchUp">
                <a:avLst>
                  <a:gd name="adj" fmla="val 9694951"/>
                </a:avLst>
              </a:prstTxWarp>
              <a:spAutoFit/>
            </a:bodyPr>
            <a:lstStyle/>
            <a:p>
              <a:pPr defTabSz="1081361">
                <a:defRPr/>
              </a:pP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T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ｐ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B7FCB1F-B661-40F9-95D8-6F8B67CDED65}"/>
                </a:ext>
              </a:extLst>
            </p:cNvPr>
            <p:cNvSpPr txBox="1"/>
            <p:nvPr/>
          </p:nvSpPr>
          <p:spPr>
            <a:xfrm>
              <a:off x="806312" y="2729014"/>
              <a:ext cx="432400" cy="677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1361">
                <a:defRPr/>
              </a:pPr>
              <a:r>
                <a:rPr lang="en-US" altLang="ja-JP" sz="3968" b="1" dirty="0">
                  <a:solidFill>
                    <a:prstClr val="white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5</a:t>
              </a:r>
              <a:endParaRPr lang="ja-JP" altLang="en-US" sz="3968" b="1" dirty="0">
                <a:solidFill>
                  <a:prstClr val="whit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0BE4C06-6916-4B9A-855A-0F7FB6141109}"/>
              </a:ext>
            </a:extLst>
          </p:cNvPr>
          <p:cNvSpPr txBox="1"/>
          <p:nvPr/>
        </p:nvSpPr>
        <p:spPr>
          <a:xfrm>
            <a:off x="1279512" y="2953413"/>
            <a:ext cx="8202821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23" b="1" dirty="0">
                <a:solidFill>
                  <a:srgbClr val="F20EB1"/>
                </a:solidFill>
                <a:latin typeface="+mn-ea"/>
              </a:rPr>
              <a:t>1</a:t>
            </a:r>
            <a:r>
              <a:rPr lang="ja-JP" altLang="en-US" sz="1323" b="1" dirty="0">
                <a:solidFill>
                  <a:srgbClr val="F69C0A"/>
                </a:solidFill>
                <a:latin typeface="+mn-ea"/>
              </a:rPr>
              <a:t>　</a:t>
            </a:r>
            <a:r>
              <a:rPr lang="ja-JP" altLang="en-US" sz="1323" b="1" dirty="0">
                <a:latin typeface="+mn-ea"/>
              </a:rPr>
              <a:t>自分たちで収集した情報を整理しよう</a:t>
            </a:r>
            <a:endParaRPr lang="en-US" altLang="ja-JP" sz="1323" b="1" dirty="0"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D8C7E41-DC2D-4F32-BCCE-D5A1EB09C989}"/>
              </a:ext>
            </a:extLst>
          </p:cNvPr>
          <p:cNvSpPr txBox="1"/>
          <p:nvPr/>
        </p:nvSpPr>
        <p:spPr>
          <a:xfrm>
            <a:off x="1835053" y="2622708"/>
            <a:ext cx="6024519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+mn-ea"/>
              </a:rPr>
              <a:t>現地で収集した情報を整理して、発表の準備をしよう</a:t>
            </a:r>
            <a:endParaRPr lang="en-US" altLang="ja-JP" sz="1543" b="1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121F09-D70D-4D6A-90A8-6A0ABDA6A9F3}"/>
              </a:ext>
            </a:extLst>
          </p:cNvPr>
          <p:cNvSpPr txBox="1"/>
          <p:nvPr/>
        </p:nvSpPr>
        <p:spPr>
          <a:xfrm>
            <a:off x="1877598" y="2286515"/>
            <a:ext cx="602451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64" b="1" u="sng" dirty="0">
                <a:solidFill>
                  <a:srgbClr val="F20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集めた情報を整理しよう</a:t>
            </a:r>
            <a:endParaRPr lang="en-US" altLang="ja-JP" sz="1764" b="1" u="sng" dirty="0">
              <a:solidFill>
                <a:srgbClr val="F20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F78FD1A-BD9D-4566-AE1B-59BA9D887B1C}"/>
              </a:ext>
            </a:extLst>
          </p:cNvPr>
          <p:cNvSpPr txBox="1"/>
          <p:nvPr/>
        </p:nvSpPr>
        <p:spPr>
          <a:xfrm>
            <a:off x="1966681" y="1062572"/>
            <a:ext cx="5118590" cy="26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2" dirty="0">
                <a:solidFill>
                  <a:srgbClr val="4221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それぞれのステップで考えたこと、学んだことをメモしよう。</a:t>
            </a:r>
          </a:p>
        </p:txBody>
      </p:sp>
      <p:sp>
        <p:nvSpPr>
          <p:cNvPr id="22" name="スライド番号プレースホルダー 3">
            <a:extLst>
              <a:ext uri="{FF2B5EF4-FFF2-40B4-BE49-F238E27FC236}">
                <a16:creationId xmlns:a16="http://schemas.microsoft.com/office/drawing/2014/main" id="{912C59C1-5589-4FC5-ACD2-9ED0FF79C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0834" y="7032817"/>
            <a:ext cx="393359" cy="469653"/>
          </a:xfrm>
        </p:spPr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236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543F9DE-9D99-4292-9A49-1698112AF9E6}"/>
              </a:ext>
            </a:extLst>
          </p:cNvPr>
          <p:cNvSpPr/>
          <p:nvPr/>
        </p:nvSpPr>
        <p:spPr>
          <a:xfrm>
            <a:off x="648447" y="446925"/>
            <a:ext cx="9432953" cy="6903552"/>
          </a:xfrm>
          <a:prstGeom prst="roundRect">
            <a:avLst>
              <a:gd name="adj" fmla="val 7439"/>
            </a:avLst>
          </a:prstGeom>
          <a:solidFill>
            <a:srgbClr val="F4BE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6F4395-13C8-4D3C-BE07-FB71588A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5" y="526858"/>
            <a:ext cx="6667213" cy="724469"/>
          </a:xfrm>
          <a:prstGeom prst="rect">
            <a:avLst/>
          </a:prstGeom>
        </p:spPr>
      </p:pic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56B8B40-20CF-4008-AA67-224EE37353AF}"/>
              </a:ext>
            </a:extLst>
          </p:cNvPr>
          <p:cNvSpPr/>
          <p:nvPr/>
        </p:nvSpPr>
        <p:spPr>
          <a:xfrm>
            <a:off x="975814" y="1426352"/>
            <a:ext cx="3223559" cy="332816"/>
          </a:xfrm>
          <a:prstGeom prst="homePlate">
            <a:avLst/>
          </a:prstGeom>
          <a:solidFill>
            <a:srgbClr val="F20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2" b="1" dirty="0"/>
              <a:t>旅 アト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6FC637-D81E-47A7-A966-9CB5A3BEC7F9}"/>
              </a:ext>
            </a:extLst>
          </p:cNvPr>
          <p:cNvSpPr/>
          <p:nvPr/>
        </p:nvSpPr>
        <p:spPr>
          <a:xfrm>
            <a:off x="5200834" y="3576277"/>
            <a:ext cx="280846" cy="431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2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 </a:t>
            </a:r>
            <a:endParaRPr lang="ja-JP" altLang="en-US" sz="2202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424E086-3617-4314-9015-3F3662830637}"/>
              </a:ext>
            </a:extLst>
          </p:cNvPr>
          <p:cNvSpPr/>
          <p:nvPr/>
        </p:nvSpPr>
        <p:spPr>
          <a:xfrm>
            <a:off x="1069726" y="2078615"/>
            <a:ext cx="8594905" cy="503413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20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15BCBC-A65B-4BEA-8462-BC2A3B33F34D}"/>
              </a:ext>
            </a:extLst>
          </p:cNvPr>
          <p:cNvGrpSpPr/>
          <p:nvPr/>
        </p:nvGrpSpPr>
        <p:grpSpPr>
          <a:xfrm>
            <a:off x="975814" y="1924484"/>
            <a:ext cx="899297" cy="966259"/>
            <a:chOff x="607532" y="2579298"/>
            <a:chExt cx="841706" cy="930933"/>
          </a:xfrm>
        </p:grpSpPr>
        <p:sp>
          <p:nvSpPr>
            <p:cNvPr id="12" name="フローチャート: 結合子 11">
              <a:extLst>
                <a:ext uri="{FF2B5EF4-FFF2-40B4-BE49-F238E27FC236}">
                  <a16:creationId xmlns:a16="http://schemas.microsoft.com/office/drawing/2014/main" id="{4F72291F-E380-4BC8-949E-6E3F74EA822E}"/>
                </a:ext>
              </a:extLst>
            </p:cNvPr>
            <p:cNvSpPr/>
            <p:nvPr/>
          </p:nvSpPr>
          <p:spPr>
            <a:xfrm>
              <a:off x="607532" y="2579298"/>
              <a:ext cx="841706" cy="849702"/>
            </a:xfrm>
            <a:prstGeom prst="flowChartConnector">
              <a:avLst/>
            </a:prstGeom>
            <a:solidFill>
              <a:srgbClr val="F20EB1"/>
            </a:solidFill>
            <a:ln>
              <a:solidFill>
                <a:srgbClr val="F69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AAFE97A2-76AB-4911-A98D-F938089D9B00}"/>
                </a:ext>
              </a:extLst>
            </p:cNvPr>
            <p:cNvSpPr/>
            <p:nvPr/>
          </p:nvSpPr>
          <p:spPr>
            <a:xfrm>
              <a:off x="655609" y="2631730"/>
              <a:ext cx="739346" cy="744837"/>
            </a:xfrm>
            <a:prstGeom prst="flowChartConnector">
              <a:avLst/>
            </a:prstGeom>
            <a:solidFill>
              <a:srgbClr val="F20EB1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DF87D5E-9265-4698-809F-8E6DACC2DAF4}"/>
                </a:ext>
              </a:extLst>
            </p:cNvPr>
            <p:cNvSpPr/>
            <p:nvPr/>
          </p:nvSpPr>
          <p:spPr>
            <a:xfrm rot="3650371">
              <a:off x="743020" y="2872988"/>
              <a:ext cx="784681" cy="489806"/>
            </a:xfrm>
            <a:prstGeom prst="rect">
              <a:avLst/>
            </a:prstGeom>
            <a:noFill/>
          </p:spPr>
          <p:txBody>
            <a:bodyPr spcFirstLastPara="1" wrap="none" lIns="100796" tIns="50398" rIns="100796" bIns="50398" numCol="1">
              <a:prstTxWarp prst="textArchUp">
                <a:avLst>
                  <a:gd name="adj" fmla="val 9694951"/>
                </a:avLst>
              </a:prstTxWarp>
              <a:spAutoFit/>
            </a:bodyPr>
            <a:lstStyle/>
            <a:p>
              <a:pPr defTabSz="1081361">
                <a:defRPr/>
              </a:pP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T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ｐ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B7FCB1F-B661-40F9-95D8-6F8B67CDED65}"/>
                </a:ext>
              </a:extLst>
            </p:cNvPr>
            <p:cNvSpPr txBox="1"/>
            <p:nvPr/>
          </p:nvSpPr>
          <p:spPr>
            <a:xfrm>
              <a:off x="806312" y="2729014"/>
              <a:ext cx="432400" cy="677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1361">
                <a:defRPr/>
              </a:pPr>
              <a:r>
                <a:rPr lang="en-US" altLang="ja-JP" sz="3968" b="1" dirty="0">
                  <a:solidFill>
                    <a:prstClr val="white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6</a:t>
              </a:r>
              <a:endParaRPr lang="ja-JP" altLang="en-US" sz="3968" b="1" dirty="0">
                <a:solidFill>
                  <a:prstClr val="whit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0BE4C06-6916-4B9A-855A-0F7FB6141109}"/>
              </a:ext>
            </a:extLst>
          </p:cNvPr>
          <p:cNvSpPr txBox="1"/>
          <p:nvPr/>
        </p:nvSpPr>
        <p:spPr>
          <a:xfrm>
            <a:off x="1279512" y="2953412"/>
            <a:ext cx="8202821" cy="70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323" b="1" dirty="0">
                <a:solidFill>
                  <a:srgbClr val="F20EB1"/>
                </a:solidFill>
                <a:latin typeface="+mn-ea"/>
              </a:rPr>
              <a:t>1</a:t>
            </a:r>
            <a:r>
              <a:rPr lang="ja-JP" altLang="en-US" sz="1323" b="1" dirty="0">
                <a:solidFill>
                  <a:srgbClr val="F20EB1"/>
                </a:solidFill>
                <a:latin typeface="+mn-ea"/>
              </a:rPr>
              <a:t>　</a:t>
            </a:r>
            <a:r>
              <a:rPr lang="ja-JP" altLang="en-US" sz="1323" b="1" dirty="0">
                <a:latin typeface="+mn-ea"/>
              </a:rPr>
              <a:t>整理した情報についてメンバーと話し合おう</a:t>
            </a:r>
            <a:endParaRPr lang="en-US" altLang="ja-JP" sz="1323" b="1" dirty="0">
              <a:latin typeface="+mn-ea"/>
            </a:endParaRPr>
          </a:p>
          <a:p>
            <a:r>
              <a:rPr lang="en-US" altLang="ja-JP" sz="1323" b="1" dirty="0">
                <a:solidFill>
                  <a:srgbClr val="F20EB1"/>
                </a:solidFill>
                <a:latin typeface="+mn-ea"/>
              </a:rPr>
              <a:t>2</a:t>
            </a:r>
            <a:r>
              <a:rPr lang="ja-JP" altLang="en-US" sz="1323" b="1" dirty="0">
                <a:solidFill>
                  <a:srgbClr val="F69C0A"/>
                </a:solidFill>
                <a:latin typeface="+mn-ea"/>
              </a:rPr>
              <a:t>　</a:t>
            </a:r>
            <a:r>
              <a:rPr lang="ja-JP" altLang="en-US" sz="1323" b="1" dirty="0">
                <a:latin typeface="+mn-ea"/>
              </a:rPr>
              <a:t>発表しよう</a:t>
            </a:r>
            <a:endParaRPr lang="en-US" altLang="ja-JP" sz="1323" b="1" dirty="0">
              <a:latin typeface="+mn-ea"/>
            </a:endParaRPr>
          </a:p>
          <a:p>
            <a:r>
              <a:rPr lang="ja-JP" altLang="en-US" sz="1323" b="1" u="sng" dirty="0">
                <a:latin typeface="+mn-ea"/>
              </a:rPr>
              <a:t>他のメンバーや違うグループの発表を聞いて気付いたこと、感じたことを書いておきましょう。</a:t>
            </a:r>
            <a:endParaRPr lang="en-US" altLang="ja-JP" sz="1323" b="1" u="sng" dirty="0"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D8C7E41-DC2D-4F32-BCCE-D5A1EB09C989}"/>
              </a:ext>
            </a:extLst>
          </p:cNvPr>
          <p:cNvSpPr txBox="1"/>
          <p:nvPr/>
        </p:nvSpPr>
        <p:spPr>
          <a:xfrm>
            <a:off x="1835053" y="2622708"/>
            <a:ext cx="6024519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+mn-ea"/>
              </a:rPr>
              <a:t>今までに学んできたことをまとめみんなに共有しよう</a:t>
            </a:r>
            <a:endParaRPr lang="en-US" altLang="ja-JP" sz="1543" b="1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121F09-D70D-4D6A-90A8-6A0ABDA6A9F3}"/>
              </a:ext>
            </a:extLst>
          </p:cNvPr>
          <p:cNvSpPr txBox="1"/>
          <p:nvPr/>
        </p:nvSpPr>
        <p:spPr>
          <a:xfrm>
            <a:off x="1877598" y="2286515"/>
            <a:ext cx="602451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64" b="1" u="sng" dirty="0">
                <a:solidFill>
                  <a:srgbClr val="F20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アウトプットしよう</a:t>
            </a:r>
            <a:endParaRPr lang="en-US" altLang="ja-JP" sz="1764" b="1" u="sng" dirty="0">
              <a:solidFill>
                <a:srgbClr val="F20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2237FD2-108C-4477-89E0-D2791CB0C4AF}"/>
              </a:ext>
            </a:extLst>
          </p:cNvPr>
          <p:cNvSpPr txBox="1"/>
          <p:nvPr/>
        </p:nvSpPr>
        <p:spPr>
          <a:xfrm>
            <a:off x="1966681" y="1062572"/>
            <a:ext cx="5118590" cy="26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2" dirty="0">
                <a:solidFill>
                  <a:srgbClr val="4221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それぞれのステップで考えたこと、学んだことをメモしよう。</a:t>
            </a:r>
          </a:p>
        </p:txBody>
      </p:sp>
      <p:sp>
        <p:nvSpPr>
          <p:cNvPr id="22" name="スライド番号プレースホルダー 3">
            <a:extLst>
              <a:ext uri="{FF2B5EF4-FFF2-40B4-BE49-F238E27FC236}">
                <a16:creationId xmlns:a16="http://schemas.microsoft.com/office/drawing/2014/main" id="{CF883CD7-B644-4310-8EE5-2D9F3A899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0834" y="7032817"/>
            <a:ext cx="393359" cy="469653"/>
          </a:xfrm>
        </p:spPr>
        <p:txBody>
          <a:bodyPr/>
          <a:lstStyle/>
          <a:p>
            <a:r>
              <a:rPr kumimoji="1" lang="en-US" altLang="ja-JP" dirty="0"/>
              <a:t>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95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9543F9DE-9D99-4292-9A49-1698112AF9E6}"/>
              </a:ext>
            </a:extLst>
          </p:cNvPr>
          <p:cNvSpPr/>
          <p:nvPr/>
        </p:nvSpPr>
        <p:spPr>
          <a:xfrm>
            <a:off x="648447" y="446925"/>
            <a:ext cx="9432953" cy="6903552"/>
          </a:xfrm>
          <a:prstGeom prst="roundRect">
            <a:avLst>
              <a:gd name="adj" fmla="val 7439"/>
            </a:avLst>
          </a:prstGeom>
          <a:solidFill>
            <a:srgbClr val="F4BE9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66F4395-13C8-4D3C-BE07-FB71588A6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15" y="526858"/>
            <a:ext cx="6667213" cy="724469"/>
          </a:xfrm>
          <a:prstGeom prst="rect">
            <a:avLst/>
          </a:prstGeom>
        </p:spPr>
      </p:pic>
      <p:sp>
        <p:nvSpPr>
          <p:cNvPr id="6" name="矢印: 五方向 5">
            <a:extLst>
              <a:ext uri="{FF2B5EF4-FFF2-40B4-BE49-F238E27FC236}">
                <a16:creationId xmlns:a16="http://schemas.microsoft.com/office/drawing/2014/main" id="{756B8B40-20CF-4008-AA67-224EE37353AF}"/>
              </a:ext>
            </a:extLst>
          </p:cNvPr>
          <p:cNvSpPr/>
          <p:nvPr/>
        </p:nvSpPr>
        <p:spPr>
          <a:xfrm>
            <a:off x="975814" y="1426352"/>
            <a:ext cx="3223559" cy="332816"/>
          </a:xfrm>
          <a:prstGeom prst="homePlate">
            <a:avLst/>
          </a:prstGeom>
          <a:solidFill>
            <a:srgbClr val="F20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2" b="1" dirty="0"/>
              <a:t>旅 アト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6FC637-D81E-47A7-A966-9CB5A3BEC7F9}"/>
              </a:ext>
            </a:extLst>
          </p:cNvPr>
          <p:cNvSpPr/>
          <p:nvPr/>
        </p:nvSpPr>
        <p:spPr>
          <a:xfrm>
            <a:off x="5200834" y="3576277"/>
            <a:ext cx="280846" cy="431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202" dirty="0">
                <a:solidFill>
                  <a:srgbClr val="000000"/>
                </a:solidFill>
                <a:latin typeface="Meiryo" panose="020B0604030504040204" pitchFamily="50" charset="-128"/>
                <a:ea typeface="Meiryo" panose="020B0604030504040204" pitchFamily="50" charset="-128"/>
              </a:rPr>
              <a:t> </a:t>
            </a:r>
            <a:endParaRPr lang="ja-JP" altLang="en-US" sz="2202" dirty="0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424E086-3617-4314-9015-3F3662830637}"/>
              </a:ext>
            </a:extLst>
          </p:cNvPr>
          <p:cNvSpPr/>
          <p:nvPr/>
        </p:nvSpPr>
        <p:spPr>
          <a:xfrm>
            <a:off x="1112835" y="2071628"/>
            <a:ext cx="8594905" cy="5034135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20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015BCBC-A65B-4BEA-8462-BC2A3B33F34D}"/>
              </a:ext>
            </a:extLst>
          </p:cNvPr>
          <p:cNvGrpSpPr/>
          <p:nvPr/>
        </p:nvGrpSpPr>
        <p:grpSpPr>
          <a:xfrm>
            <a:off x="975814" y="1924484"/>
            <a:ext cx="899297" cy="966259"/>
            <a:chOff x="607532" y="2579298"/>
            <a:chExt cx="841706" cy="930933"/>
          </a:xfrm>
        </p:grpSpPr>
        <p:sp>
          <p:nvSpPr>
            <p:cNvPr id="12" name="フローチャート: 結合子 11">
              <a:extLst>
                <a:ext uri="{FF2B5EF4-FFF2-40B4-BE49-F238E27FC236}">
                  <a16:creationId xmlns:a16="http://schemas.microsoft.com/office/drawing/2014/main" id="{4F72291F-E380-4BC8-949E-6E3F74EA822E}"/>
                </a:ext>
              </a:extLst>
            </p:cNvPr>
            <p:cNvSpPr/>
            <p:nvPr/>
          </p:nvSpPr>
          <p:spPr>
            <a:xfrm>
              <a:off x="607532" y="2579298"/>
              <a:ext cx="841706" cy="849702"/>
            </a:xfrm>
            <a:prstGeom prst="flowChartConnector">
              <a:avLst/>
            </a:prstGeom>
            <a:solidFill>
              <a:srgbClr val="F20EB1"/>
            </a:solidFill>
            <a:ln>
              <a:solidFill>
                <a:srgbClr val="F69C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3" name="フローチャート: 結合子 12">
              <a:extLst>
                <a:ext uri="{FF2B5EF4-FFF2-40B4-BE49-F238E27FC236}">
                  <a16:creationId xmlns:a16="http://schemas.microsoft.com/office/drawing/2014/main" id="{AAFE97A2-76AB-4911-A98D-F938089D9B00}"/>
                </a:ext>
              </a:extLst>
            </p:cNvPr>
            <p:cNvSpPr/>
            <p:nvPr/>
          </p:nvSpPr>
          <p:spPr>
            <a:xfrm>
              <a:off x="655609" y="2631730"/>
              <a:ext cx="739346" cy="744837"/>
            </a:xfrm>
            <a:prstGeom prst="flowChartConnector">
              <a:avLst/>
            </a:prstGeom>
            <a:solidFill>
              <a:srgbClr val="F20EB1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202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5DF87D5E-9265-4698-809F-8E6DACC2DAF4}"/>
                </a:ext>
              </a:extLst>
            </p:cNvPr>
            <p:cNvSpPr/>
            <p:nvPr/>
          </p:nvSpPr>
          <p:spPr>
            <a:xfrm rot="3650371">
              <a:off x="743020" y="2872988"/>
              <a:ext cx="784681" cy="489806"/>
            </a:xfrm>
            <a:prstGeom prst="rect">
              <a:avLst/>
            </a:prstGeom>
            <a:noFill/>
          </p:spPr>
          <p:txBody>
            <a:bodyPr spcFirstLastPara="1" wrap="none" lIns="100796" tIns="50398" rIns="100796" bIns="50398" numCol="1">
              <a:prstTxWarp prst="textArchUp">
                <a:avLst>
                  <a:gd name="adj" fmla="val 9694951"/>
                </a:avLst>
              </a:prstTxWarp>
              <a:spAutoFit/>
            </a:bodyPr>
            <a:lstStyle/>
            <a:p>
              <a:pPr defTabSz="1081361">
                <a:defRPr/>
              </a:pP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S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T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</a:t>
              </a:r>
              <a:r>
                <a:rPr lang="en-US" altLang="ja-JP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</a:t>
              </a:r>
              <a:r>
                <a:rPr lang="ja-JP" altLang="en-US" sz="661" b="1" dirty="0">
                  <a:solidFill>
                    <a:prstClr val="whit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ｐ</a:t>
              </a: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B7FCB1F-B661-40F9-95D8-6F8B67CDED65}"/>
                </a:ext>
              </a:extLst>
            </p:cNvPr>
            <p:cNvSpPr txBox="1"/>
            <p:nvPr/>
          </p:nvSpPr>
          <p:spPr>
            <a:xfrm>
              <a:off x="806312" y="2729014"/>
              <a:ext cx="432400" cy="677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1361">
                <a:defRPr/>
              </a:pPr>
              <a:r>
                <a:rPr lang="en-US" altLang="ja-JP" sz="3968" b="1" dirty="0">
                  <a:solidFill>
                    <a:prstClr val="white"/>
                  </a:solidFill>
                  <a:latin typeface="HGSｺﾞｼｯｸE" panose="020B0900000000000000" pitchFamily="50" charset="-128"/>
                  <a:ea typeface="HGSｺﾞｼｯｸE" panose="020B0900000000000000" pitchFamily="50" charset="-128"/>
                </a:rPr>
                <a:t>6</a:t>
              </a:r>
              <a:endParaRPr lang="ja-JP" altLang="en-US" sz="3968" b="1" dirty="0">
                <a:solidFill>
                  <a:prstClr val="white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endParaRP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0BE4C06-6916-4B9A-855A-0F7FB6141109}"/>
              </a:ext>
            </a:extLst>
          </p:cNvPr>
          <p:cNvSpPr txBox="1"/>
          <p:nvPr/>
        </p:nvSpPr>
        <p:spPr>
          <a:xfrm>
            <a:off x="1279512" y="2953412"/>
            <a:ext cx="8202821" cy="508943"/>
          </a:xfrm>
          <a:prstGeom prst="rect">
            <a:avLst/>
          </a:prstGeom>
          <a:noFill/>
        </p:spPr>
        <p:txBody>
          <a:bodyPr wrap="square" lIns="100796" tIns="50398" rIns="100796" bIns="50398" rtlCol="0" anchor="t">
            <a:spAutoFit/>
          </a:bodyPr>
          <a:lstStyle/>
          <a:p>
            <a:r>
              <a:rPr lang="en-US" altLang="ja-JP" sz="1323" b="1" dirty="0">
                <a:solidFill>
                  <a:srgbClr val="F20EB1"/>
                </a:solidFill>
                <a:latin typeface="+mn-ea"/>
              </a:rPr>
              <a:t>3</a:t>
            </a:r>
            <a:r>
              <a:rPr lang="ja-JP" altLang="en-US" sz="1323" b="1" dirty="0">
                <a:latin typeface="+mn-ea"/>
              </a:rPr>
              <a:t>　</a:t>
            </a:r>
            <a:r>
              <a:rPr lang="en-US" altLang="ja-JP" sz="1323" b="1" dirty="0">
                <a:latin typeface="+mn-ea"/>
              </a:rPr>
              <a:t>SDGs</a:t>
            </a:r>
            <a:r>
              <a:rPr lang="ja-JP" altLang="en-US" sz="1323" b="1" dirty="0">
                <a:latin typeface="+mn-ea"/>
              </a:rPr>
              <a:t>アクション宣言をしよう</a:t>
            </a:r>
            <a:endParaRPr lang="en-US" altLang="ja-JP" sz="1323" b="1" dirty="0">
              <a:latin typeface="+mn-ea"/>
            </a:endParaRPr>
          </a:p>
          <a:p>
            <a:endParaRPr lang="ja-JP" altLang="en-US" sz="1323" b="1" dirty="0"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D8C7E41-DC2D-4F32-BCCE-D5A1EB09C989}"/>
              </a:ext>
            </a:extLst>
          </p:cNvPr>
          <p:cNvSpPr txBox="1"/>
          <p:nvPr/>
        </p:nvSpPr>
        <p:spPr>
          <a:xfrm>
            <a:off x="1835053" y="2622708"/>
            <a:ext cx="6024519" cy="32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+mn-ea"/>
              </a:rPr>
              <a:t>今までに学んできたことをまとめみんなに共有しよう</a:t>
            </a:r>
            <a:endParaRPr lang="en-US" altLang="ja-JP" sz="1543" b="1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B121F09-D70D-4D6A-90A8-6A0ABDA6A9F3}"/>
              </a:ext>
            </a:extLst>
          </p:cNvPr>
          <p:cNvSpPr txBox="1"/>
          <p:nvPr/>
        </p:nvSpPr>
        <p:spPr>
          <a:xfrm>
            <a:off x="1877598" y="2286515"/>
            <a:ext cx="6024519" cy="363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64" b="1" u="sng" dirty="0">
                <a:solidFill>
                  <a:srgbClr val="F20E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アウトプットしよう</a:t>
            </a:r>
            <a:endParaRPr lang="en-US" altLang="ja-JP" sz="1764" b="1" u="sng" dirty="0">
              <a:solidFill>
                <a:srgbClr val="F20E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69D97CB-75FE-4E41-8258-3B748C331BAA}"/>
              </a:ext>
            </a:extLst>
          </p:cNvPr>
          <p:cNvSpPr txBox="1"/>
          <p:nvPr/>
        </p:nvSpPr>
        <p:spPr>
          <a:xfrm>
            <a:off x="-112175" y="3222474"/>
            <a:ext cx="4157711" cy="305362"/>
          </a:xfrm>
          <a:prstGeom prst="rect">
            <a:avLst/>
          </a:prstGeom>
          <a:noFill/>
        </p:spPr>
        <p:txBody>
          <a:bodyPr wrap="square" lIns="100796" tIns="50398" rIns="100796" bIns="50398" rtlCol="0" anchor="t">
            <a:spAutoFit/>
          </a:bodyPr>
          <a:lstStyle/>
          <a:p>
            <a:pPr algn="ctr"/>
            <a:r>
              <a:rPr lang="ja-JP" altLang="en-US" sz="1323" b="1" dirty="0">
                <a:solidFill>
                  <a:srgbClr val="F20EB1"/>
                </a:solidFill>
                <a:latin typeface="+mn-ea"/>
              </a:rPr>
              <a:t>　　</a:t>
            </a:r>
            <a:r>
              <a:rPr lang="en-US" altLang="ja-JP" sz="1323" u="sng" dirty="0">
                <a:ln w="12700" cmpd="sng">
                  <a:solidFill>
                    <a:srgbClr val="F20EB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ea"/>
              </a:rPr>
              <a:t>2030</a:t>
            </a:r>
            <a:r>
              <a:rPr lang="ja-JP" altLang="en-US" sz="1323" u="sng" dirty="0">
                <a:ln w="12700" cmpd="sng">
                  <a:solidFill>
                    <a:srgbClr val="F20EB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ea"/>
              </a:rPr>
              <a:t>年ありたい姿</a:t>
            </a:r>
            <a:r>
              <a:rPr lang="ja-JP" altLang="en-US" sz="1323" dirty="0">
                <a:latin typeface="+mn-ea"/>
              </a:rPr>
              <a:t>　</a:t>
            </a:r>
            <a:endParaRPr lang="en-US" altLang="ja-JP" sz="1323" dirty="0"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8487760-F10C-4CF5-8005-FC7B941EB2EF}"/>
              </a:ext>
            </a:extLst>
          </p:cNvPr>
          <p:cNvSpPr txBox="1"/>
          <p:nvPr/>
        </p:nvSpPr>
        <p:spPr>
          <a:xfrm>
            <a:off x="6841" y="5146930"/>
            <a:ext cx="4302579" cy="305362"/>
          </a:xfrm>
          <a:prstGeom prst="rect">
            <a:avLst/>
          </a:prstGeom>
          <a:noFill/>
        </p:spPr>
        <p:txBody>
          <a:bodyPr wrap="square" lIns="100796" tIns="50398" rIns="100796" bIns="50398" rtlCol="0" anchor="t">
            <a:spAutoFit/>
          </a:bodyPr>
          <a:lstStyle/>
          <a:p>
            <a:pPr algn="ctr"/>
            <a:r>
              <a:rPr lang="ja-JP" altLang="en-US" sz="1323" b="1" dirty="0">
                <a:solidFill>
                  <a:srgbClr val="F20EB1"/>
                </a:solidFill>
                <a:latin typeface="+mn-ea"/>
              </a:rPr>
              <a:t>　</a:t>
            </a:r>
            <a:r>
              <a:rPr lang="en-US" altLang="ja-JP" sz="1323" u="sng" dirty="0">
                <a:ln w="12700" cmpd="sng">
                  <a:solidFill>
                    <a:srgbClr val="F20EB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ea"/>
              </a:rPr>
              <a:t>SDGs</a:t>
            </a:r>
            <a:r>
              <a:rPr lang="ja-JP" altLang="en-US" sz="1323" u="sng" dirty="0">
                <a:ln w="12700" cmpd="sng">
                  <a:solidFill>
                    <a:srgbClr val="F20EB1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ea"/>
              </a:rPr>
              <a:t>アクション宣言</a:t>
            </a:r>
            <a:endParaRPr lang="en-US" altLang="ja-JP" sz="1323" u="sng" dirty="0">
              <a:ln w="12700" cmpd="sng">
                <a:solidFill>
                  <a:srgbClr val="F20EB1"/>
                </a:solidFill>
                <a:prstDash val="solid"/>
              </a:ln>
              <a:solidFill>
                <a:srgbClr val="F20EB1"/>
              </a:solidFill>
              <a:latin typeface="+mn-ea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6BA9E8BE-54F2-4EEC-974E-E82A8D2CBC8E}"/>
              </a:ext>
            </a:extLst>
          </p:cNvPr>
          <p:cNvSpPr/>
          <p:nvPr/>
        </p:nvSpPr>
        <p:spPr>
          <a:xfrm>
            <a:off x="1387576" y="4123014"/>
            <a:ext cx="8094756" cy="93136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20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41F512BC-469B-41F7-8C2B-BF9E44F6B25D}"/>
              </a:ext>
            </a:extLst>
          </p:cNvPr>
          <p:cNvSpPr/>
          <p:nvPr/>
        </p:nvSpPr>
        <p:spPr>
          <a:xfrm>
            <a:off x="1353075" y="5804963"/>
            <a:ext cx="8094756" cy="1021957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20E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02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12981E0-B944-450A-92F8-906179FFA2BE}"/>
              </a:ext>
            </a:extLst>
          </p:cNvPr>
          <p:cNvSpPr txBox="1"/>
          <p:nvPr/>
        </p:nvSpPr>
        <p:spPr>
          <a:xfrm>
            <a:off x="1353075" y="3470659"/>
            <a:ext cx="8202821" cy="619038"/>
          </a:xfrm>
          <a:prstGeom prst="rect">
            <a:avLst/>
          </a:prstGeom>
          <a:noFill/>
        </p:spPr>
        <p:txBody>
          <a:bodyPr wrap="square" lIns="100796" tIns="50398" rIns="100796" bIns="50398" rtlCol="0" anchor="t">
            <a:spAutoFit/>
          </a:bodyPr>
          <a:lstStyle/>
          <a:p>
            <a:r>
              <a:rPr lang="en-US" altLang="ja-JP" sz="1102" dirty="0">
                <a:latin typeface="+mn-ea"/>
              </a:rPr>
              <a:t>2030</a:t>
            </a:r>
            <a:r>
              <a:rPr lang="ja-JP" altLang="en-US" sz="1102" dirty="0">
                <a:latin typeface="+mn-ea"/>
              </a:rPr>
              <a:t>年、皆さんの多くは社会に出て、ひとりの大人として暮らしています。​その時、あなたはどんな暮らしを送っていたいですか？​例えば、お金をたくさん持って裕福な暮らしをしていたい人もいます。​自然あふれる田舎でのんびりと暮らしたい人もいます。誰かと結婚して幸せな家庭を築きたい人もいます。あなたが</a:t>
            </a:r>
            <a:r>
              <a:rPr lang="en-US" altLang="ja-JP" sz="1102" dirty="0">
                <a:latin typeface="+mn-ea"/>
              </a:rPr>
              <a:t>2030</a:t>
            </a:r>
            <a:r>
              <a:rPr lang="ja-JP" altLang="en-US" sz="1102" dirty="0">
                <a:latin typeface="+mn-ea"/>
              </a:rPr>
              <a:t>年にありたい姿を記入してください</a:t>
            </a:r>
            <a:r>
              <a:rPr lang="ja-JP" altLang="en-US" sz="1157" dirty="0">
                <a:latin typeface="+mn-ea"/>
              </a:rPr>
              <a:t>。</a:t>
            </a:r>
            <a:endParaRPr lang="en-US" altLang="ja-JP" sz="1157" dirty="0"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A862581-3081-4C9B-BE11-2DF1C1C7AD15}"/>
              </a:ext>
            </a:extLst>
          </p:cNvPr>
          <p:cNvSpPr txBox="1"/>
          <p:nvPr/>
        </p:nvSpPr>
        <p:spPr>
          <a:xfrm>
            <a:off x="1353075" y="5384319"/>
            <a:ext cx="8202821" cy="619038"/>
          </a:xfrm>
          <a:prstGeom prst="rect">
            <a:avLst/>
          </a:prstGeom>
          <a:noFill/>
        </p:spPr>
        <p:txBody>
          <a:bodyPr wrap="square" lIns="100796" tIns="50398" rIns="100796" bIns="50398" rtlCol="0" anchor="t">
            <a:spAutoFit/>
          </a:bodyPr>
          <a:lstStyle/>
          <a:p>
            <a:r>
              <a:rPr lang="ja-JP" altLang="en-US" sz="1102" dirty="0">
                <a:latin typeface="+mn-ea"/>
              </a:rPr>
              <a:t>また、あなたが望む姿を実現する為には、明日からどのように</a:t>
            </a:r>
            <a:r>
              <a:rPr lang="en-US" altLang="ja-JP" sz="1102" dirty="0">
                <a:latin typeface="+mn-ea"/>
              </a:rPr>
              <a:t>SDGs</a:t>
            </a:r>
            <a:r>
              <a:rPr lang="ja-JP" altLang="en-US" sz="1102" dirty="0">
                <a:latin typeface="+mn-ea"/>
              </a:rPr>
              <a:t>へ貢献をしていく必要があるのでしょうか。持続可能な社会の実現は、みんなが望む世界にきっと繋がるはずです。​最後にあなたなりの</a:t>
            </a:r>
            <a:r>
              <a:rPr lang="en-US" altLang="ja-JP" sz="1102" dirty="0">
                <a:latin typeface="+mn-ea"/>
              </a:rPr>
              <a:t>『SDGs</a:t>
            </a:r>
            <a:r>
              <a:rPr lang="ja-JP" altLang="en-US" sz="1102" dirty="0">
                <a:latin typeface="+mn-ea"/>
              </a:rPr>
              <a:t>アクション宣言</a:t>
            </a:r>
            <a:r>
              <a:rPr lang="en-US" altLang="ja-JP" sz="1102" dirty="0">
                <a:latin typeface="+mn-ea"/>
              </a:rPr>
              <a:t>』</a:t>
            </a:r>
            <a:r>
              <a:rPr lang="ja-JP" altLang="en-US" sz="1102" dirty="0">
                <a:latin typeface="+mn-ea"/>
              </a:rPr>
              <a:t>をしましょう！</a:t>
            </a:r>
            <a:endParaRPr lang="en-US" altLang="ja-JP" sz="1102" dirty="0">
              <a:latin typeface="+mn-ea"/>
            </a:endParaRPr>
          </a:p>
          <a:p>
            <a:endParaRPr lang="en-US" altLang="ja-JP" sz="1157" dirty="0"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1E3E375-B105-4A3F-B2E8-FC7F508B0C66}"/>
              </a:ext>
            </a:extLst>
          </p:cNvPr>
          <p:cNvSpPr txBox="1"/>
          <p:nvPr/>
        </p:nvSpPr>
        <p:spPr>
          <a:xfrm>
            <a:off x="1966681" y="1062572"/>
            <a:ext cx="5118590" cy="261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2" dirty="0">
                <a:solidFill>
                  <a:srgbClr val="4221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それぞれのステップで考えたこと、学んだことをメモしよう。</a:t>
            </a:r>
          </a:p>
        </p:txBody>
      </p:sp>
      <p:sp>
        <p:nvSpPr>
          <p:cNvPr id="23" name="スライド番号プレースホルダー 3">
            <a:extLst>
              <a:ext uri="{FF2B5EF4-FFF2-40B4-BE49-F238E27FC236}">
                <a16:creationId xmlns:a16="http://schemas.microsoft.com/office/drawing/2014/main" id="{ACA9693C-683C-4489-84BD-48BDEA7CD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0834" y="7032817"/>
            <a:ext cx="393359" cy="469653"/>
          </a:xfrm>
        </p:spPr>
        <p:txBody>
          <a:bodyPr/>
          <a:lstStyle/>
          <a:p>
            <a:r>
              <a:rPr kumimoji="1" lang="en-US" altLang="ja-JP" dirty="0"/>
              <a:t>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3315393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14F9A51D4ADE643A2FBBDCB30B1B784" ma:contentTypeVersion="11" ma:contentTypeDescription="新しいドキュメントを作成します。" ma:contentTypeScope="" ma:versionID="ef28713e88722416694adb5150fab5a1">
  <xsd:schema xmlns:xsd="http://www.w3.org/2001/XMLSchema" xmlns:xs="http://www.w3.org/2001/XMLSchema" xmlns:p="http://schemas.microsoft.com/office/2006/metadata/properties" xmlns:ns3="a0065e18-8d56-4783-9d07-d969695ca831" xmlns:ns4="22595274-1127-49e4-bfb4-edf928a4f166" targetNamespace="http://schemas.microsoft.com/office/2006/metadata/properties" ma:root="true" ma:fieldsID="2a7093bac4abbbfbb5d37cb7e53b53e9" ns3:_="" ns4:_="">
    <xsd:import namespace="a0065e18-8d56-4783-9d07-d969695ca831"/>
    <xsd:import namespace="22595274-1127-49e4-bfb4-edf928a4f1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65e18-8d56-4783-9d07-d969695ca8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595274-1127-49e4-bfb4-edf928a4f1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49E0AE-CB05-4C69-A903-E33692A4B861}">
  <ds:schemaRefs>
    <ds:schemaRef ds:uri="22595274-1127-49e4-bfb4-edf928a4f166"/>
    <ds:schemaRef ds:uri="a0065e18-8d56-4783-9d07-d969695ca8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84E466-9D99-4E51-B1F8-B9A3A609B64C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a0065e18-8d56-4783-9d07-d969695ca831"/>
    <ds:schemaRef ds:uri="http://purl.org/dc/dcmitype/"/>
    <ds:schemaRef ds:uri="http://www.w3.org/XML/1998/namespace"/>
    <ds:schemaRef ds:uri="22595274-1127-49e4-bfb4-edf928a4f16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9DEF9A7-59A6-4D34-86E3-E82AE08F37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779</Words>
  <Application>Microsoft Office PowerPoint</Application>
  <PresentationFormat>ユーザー設定</PresentationFormat>
  <Paragraphs>93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7" baseType="lpstr">
      <vt:lpstr>BIZ UDPゴシック</vt:lpstr>
      <vt:lpstr>HGSｺﾞｼｯｸE</vt:lpstr>
      <vt:lpstr>HG創英角ｺﾞｼｯｸUB</vt:lpstr>
      <vt:lpstr>Meiryo</vt:lpstr>
      <vt:lpstr>游ゴシック</vt:lpstr>
      <vt:lpstr>游ゴシック Light</vt:lpstr>
      <vt:lpstr>Arial</vt:lpstr>
      <vt:lpstr>Calibri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森脇 晴菜</cp:lastModifiedBy>
  <cp:revision>17</cp:revision>
  <cp:lastPrinted>2021-04-22T02:25:26Z</cp:lastPrinted>
  <dcterms:created xsi:type="dcterms:W3CDTF">2021-01-12T05:08:21Z</dcterms:created>
  <dcterms:modified xsi:type="dcterms:W3CDTF">2021-04-22T02:47:27Z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0x010100A14F9A51D4ADE643A2FBBDCB30B1B784</vt:lpwstr>
  </property>
</Properties>
</file>