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32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565" userDrawn="1">
          <p15:clr>
            <a:srgbClr val="A4A3A4"/>
          </p15:clr>
        </p15:guide>
        <p15:guide id="3" orient="horz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E2"/>
    <a:srgbClr val="E61519"/>
    <a:srgbClr val="0366BB"/>
    <a:srgbClr val="0069BA"/>
    <a:srgbClr val="5BB542"/>
    <a:srgbClr val="189255"/>
    <a:srgbClr val="562982"/>
    <a:srgbClr val="ED719B"/>
    <a:srgbClr val="FF812F"/>
    <a:srgbClr val="AE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D1D40-8090-4F37-9A93-3DF181BB0491}" v="4" dt="2022-02-18T01:08:12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5" autoAdjust="0"/>
    <p:restoredTop sz="91957" autoAdjust="0"/>
  </p:normalViewPr>
  <p:slideViewPr>
    <p:cSldViewPr snapToGrid="0">
      <p:cViewPr varScale="1">
        <p:scale>
          <a:sx n="101" d="100"/>
          <a:sy n="101" d="100"/>
        </p:scale>
        <p:origin x="1320" y="120"/>
      </p:cViewPr>
      <p:guideLst>
        <p:guide pos="6565"/>
        <p:guide orient="horz" pos="24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plet shibuya" userId="8bdd555148b5aa4b" providerId="LiveId" clId="{445D1D40-8090-4F37-9A93-3DF181BB0491}"/>
    <pc:docChg chg="addSld delSld modSld">
      <pc:chgData name="applet shibuya" userId="8bdd555148b5aa4b" providerId="LiveId" clId="{445D1D40-8090-4F37-9A93-3DF181BB0491}" dt="2022-02-18T01:08:21.162" v="4" actId="47"/>
      <pc:docMkLst>
        <pc:docMk/>
      </pc:docMkLst>
      <pc:sldChg chg="del">
        <pc:chgData name="applet shibuya" userId="8bdd555148b5aa4b" providerId="LiveId" clId="{445D1D40-8090-4F37-9A93-3DF181BB0491}" dt="2022-02-18T01:08:21.162" v="4" actId="47"/>
        <pc:sldMkLst>
          <pc:docMk/>
          <pc:sldMk cId="1459028941" sldId="327"/>
        </pc:sldMkLst>
      </pc:sldChg>
      <pc:sldChg chg="add setBg">
        <pc:chgData name="applet shibuya" userId="8bdd555148b5aa4b" providerId="LiveId" clId="{445D1D40-8090-4F37-9A93-3DF181BB0491}" dt="2022-02-18T01:08:12.985" v="3"/>
        <pc:sldMkLst>
          <pc:docMk/>
          <pc:sldMk cId="2524898627" sldId="332"/>
        </pc:sldMkLst>
      </pc:sldChg>
    </pc:docChg>
  </pc:docChgLst>
  <pc:docChgLst>
    <pc:chgData name="applet shibuya" userId="8bdd555148b5aa4b" providerId="LiveId" clId="{9FDFCF3E-21D4-4AED-A383-79B20E80679E}"/>
    <pc:docChg chg="undo custSel addSld delSld modSld sldOrd modMainMaster">
      <pc:chgData name="applet shibuya" userId="8bdd555148b5aa4b" providerId="LiveId" clId="{9FDFCF3E-21D4-4AED-A383-79B20E80679E}" dt="2021-12-20T07:16:33.417" v="36368" actId="1076"/>
      <pc:docMkLst>
        <pc:docMk/>
      </pc:docMkLst>
      <pc:sldChg chg="addSp delSp modSp mod">
        <pc:chgData name="applet shibuya" userId="8bdd555148b5aa4b" providerId="LiveId" clId="{9FDFCF3E-21D4-4AED-A383-79B20E80679E}" dt="2021-11-29T07:59:28.624" v="35047" actId="14100"/>
        <pc:sldMkLst>
          <pc:docMk/>
          <pc:sldMk cId="2426166747" sldId="256"/>
        </pc:sldMkLst>
        <pc:spChg chg="mod ord">
          <ac:chgData name="applet shibuya" userId="8bdd555148b5aa4b" providerId="LiveId" clId="{9FDFCF3E-21D4-4AED-A383-79B20E80679E}" dt="2021-11-29T07:58:55.823" v="35035" actId="1076"/>
          <ac:spMkLst>
            <pc:docMk/>
            <pc:sldMk cId="2426166747" sldId="256"/>
            <ac:spMk id="4" creationId="{8C895C90-21D8-40AA-8F4C-0B6B31724D60}"/>
          </ac:spMkLst>
        </pc:spChg>
        <pc:spChg chg="mod">
          <ac:chgData name="applet shibuya" userId="8bdd555148b5aa4b" providerId="LiveId" clId="{9FDFCF3E-21D4-4AED-A383-79B20E80679E}" dt="2021-11-29T07:59:16.599" v="35044" actId="1036"/>
          <ac:spMkLst>
            <pc:docMk/>
            <pc:sldMk cId="2426166747" sldId="256"/>
            <ac:spMk id="5" creationId="{05967E0F-0C72-48DF-A362-DBAC70E42419}"/>
          </ac:spMkLst>
        </pc:spChg>
        <pc:spChg chg="add mod">
          <ac:chgData name="applet shibuya" userId="8bdd555148b5aa4b" providerId="LiveId" clId="{9FDFCF3E-21D4-4AED-A383-79B20E80679E}" dt="2021-11-29T07:58:46.831" v="35032" actId="14100"/>
          <ac:spMkLst>
            <pc:docMk/>
            <pc:sldMk cId="2426166747" sldId="256"/>
            <ac:spMk id="6" creationId="{CBC508AB-5DDE-42CC-BB21-795EBDC104D3}"/>
          </ac:spMkLst>
        </pc:spChg>
        <pc:spChg chg="add mod ord">
          <ac:chgData name="applet shibuya" userId="8bdd555148b5aa4b" providerId="LiveId" clId="{9FDFCF3E-21D4-4AED-A383-79B20E80679E}" dt="2021-11-29T07:59:28.624" v="35047" actId="14100"/>
          <ac:spMkLst>
            <pc:docMk/>
            <pc:sldMk cId="2426166747" sldId="256"/>
            <ac:spMk id="7" creationId="{EBCDFB05-9551-4EB8-A6C1-23E7A8D61405}"/>
          </ac:spMkLst>
        </pc:spChg>
        <pc:spChg chg="add mod">
          <ac:chgData name="applet shibuya" userId="8bdd555148b5aa4b" providerId="LiveId" clId="{9FDFCF3E-21D4-4AED-A383-79B20E80679E}" dt="2021-11-29T07:59:21.120" v="35045" actId="1076"/>
          <ac:spMkLst>
            <pc:docMk/>
            <pc:sldMk cId="2426166747" sldId="256"/>
            <ac:spMk id="10" creationId="{9FC97A56-725D-40C6-92A2-E42C623EB646}"/>
          </ac:spMkLst>
        </pc:spChg>
        <pc:picChg chg="add del mod ord modCrop">
          <ac:chgData name="applet shibuya" userId="8bdd555148b5aa4b" providerId="LiveId" clId="{9FDFCF3E-21D4-4AED-A383-79B20E80679E}" dt="2021-11-05T03:45:04.610" v="33" actId="478"/>
          <ac:picMkLst>
            <pc:docMk/>
            <pc:sldMk cId="2426166747" sldId="256"/>
            <ac:picMk id="9" creationId="{DBC0B7D2-C7CB-4A1C-B2FF-D9BF7972CB0A}"/>
          </ac:picMkLst>
        </pc:picChg>
      </pc:sldChg>
      <pc:sldChg chg="addSp delSp modSp mod">
        <pc:chgData name="applet shibuya" userId="8bdd555148b5aa4b" providerId="LiveId" clId="{9FDFCF3E-21D4-4AED-A383-79B20E80679E}" dt="2021-11-29T08:01:12.576" v="35060" actId="14100"/>
        <pc:sldMkLst>
          <pc:docMk/>
          <pc:sldMk cId="1702212746" sldId="257"/>
        </pc:sldMkLst>
        <pc:spChg chg="mod">
          <ac:chgData name="applet shibuya" userId="8bdd555148b5aa4b" providerId="LiveId" clId="{9FDFCF3E-21D4-4AED-A383-79B20E80679E}" dt="2021-11-29T08:00:28.184" v="35051" actId="14100"/>
          <ac:spMkLst>
            <pc:docMk/>
            <pc:sldMk cId="1702212746" sldId="257"/>
            <ac:spMk id="2" creationId="{8E132BD3-F220-4E7E-B4C5-590A2BAEF5E4}"/>
          </ac:spMkLst>
        </pc:spChg>
        <pc:spChg chg="mod">
          <ac:chgData name="applet shibuya" userId="8bdd555148b5aa4b" providerId="LiveId" clId="{9FDFCF3E-21D4-4AED-A383-79B20E80679E}" dt="2021-11-29T08:00:58.048" v="35057" actId="1076"/>
          <ac:spMkLst>
            <pc:docMk/>
            <pc:sldMk cId="1702212746" sldId="257"/>
            <ac:spMk id="3" creationId="{29A1603E-E491-4C3B-8616-A9340A394DD6}"/>
          </ac:spMkLst>
        </pc:spChg>
        <pc:spChg chg="add del mod">
          <ac:chgData name="applet shibuya" userId="8bdd555148b5aa4b" providerId="LiveId" clId="{9FDFCF3E-21D4-4AED-A383-79B20E80679E}" dt="2021-11-05T07:13:09.216" v="1454" actId="478"/>
          <ac:spMkLst>
            <pc:docMk/>
            <pc:sldMk cId="1702212746" sldId="257"/>
            <ac:spMk id="10" creationId="{DF3AF272-06E0-49BC-81BF-4FF4544BEEC7}"/>
          </ac:spMkLst>
        </pc:spChg>
        <pc:spChg chg="add del mod">
          <ac:chgData name="applet shibuya" userId="8bdd555148b5aa4b" providerId="LiveId" clId="{9FDFCF3E-21D4-4AED-A383-79B20E80679E}" dt="2021-11-05T03:54:55.067" v="133" actId="478"/>
          <ac:spMkLst>
            <pc:docMk/>
            <pc:sldMk cId="1702212746" sldId="257"/>
            <ac:spMk id="11" creationId="{12D0F8EC-27AB-491D-BC73-CEC08A40BD00}"/>
          </ac:spMkLst>
        </pc:spChg>
        <pc:spChg chg="add del mod">
          <ac:chgData name="applet shibuya" userId="8bdd555148b5aa4b" providerId="LiveId" clId="{9FDFCF3E-21D4-4AED-A383-79B20E80679E}" dt="2021-11-05T03:54:55.067" v="133" actId="478"/>
          <ac:spMkLst>
            <pc:docMk/>
            <pc:sldMk cId="1702212746" sldId="257"/>
            <ac:spMk id="12" creationId="{D2F5E207-4932-45B0-8A83-3F4FA43281A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02212746" sldId="257"/>
            <ac:spMk id="13" creationId="{92E880D4-A696-4147-B54A-4645A7089C1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02212746" sldId="257"/>
            <ac:spMk id="14" creationId="{A8996F08-F1DD-411A-BC15-BC182C59252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02212746" sldId="257"/>
            <ac:spMk id="15" creationId="{53C700BC-6AC0-4184-BAF8-B5D7D1CA02D8}"/>
          </ac:spMkLst>
        </pc:spChg>
        <pc:spChg chg="add mod">
          <ac:chgData name="applet shibuya" userId="8bdd555148b5aa4b" providerId="LiveId" clId="{9FDFCF3E-21D4-4AED-A383-79B20E80679E}" dt="2021-11-29T08:01:04.184" v="35058" actId="1076"/>
          <ac:spMkLst>
            <pc:docMk/>
            <pc:sldMk cId="1702212746" sldId="257"/>
            <ac:spMk id="21" creationId="{377D4DDB-F2FB-4E06-9C59-C3D51C29B0CB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02212746" sldId="257"/>
            <ac:picMk id="5" creationId="{183AFE7F-B377-4588-8495-970BB3024E7A}"/>
          </ac:picMkLst>
        </pc:picChg>
        <pc:picChg chg="add del mod">
          <ac:chgData name="applet shibuya" userId="8bdd555148b5aa4b" providerId="LiveId" clId="{9FDFCF3E-21D4-4AED-A383-79B20E80679E}" dt="2021-11-05T03:46:25.648" v="42" actId="478"/>
          <ac:picMkLst>
            <pc:docMk/>
            <pc:sldMk cId="1702212746" sldId="257"/>
            <ac:picMk id="7" creationId="{A169D849-08B3-491D-B055-66A0DD91441F}"/>
          </ac:picMkLst>
        </pc:picChg>
        <pc:picChg chg="add mod ord modCrop">
          <ac:chgData name="applet shibuya" userId="8bdd555148b5aa4b" providerId="LiveId" clId="{9FDFCF3E-21D4-4AED-A383-79B20E80679E}" dt="2021-11-29T08:01:12.576" v="35060" actId="14100"/>
          <ac:picMkLst>
            <pc:docMk/>
            <pc:sldMk cId="1702212746" sldId="257"/>
            <ac:picMk id="9" creationId="{3F4E0915-5700-4C5D-9952-CA01BA236B08}"/>
          </ac:picMkLst>
        </pc:picChg>
        <pc:picChg chg="add del mod">
          <ac:chgData name="applet shibuya" userId="8bdd555148b5aa4b" providerId="LiveId" clId="{9FDFCF3E-21D4-4AED-A383-79B20E80679E}" dt="2021-11-05T07:27:45.808" v="1952" actId="478"/>
          <ac:picMkLst>
            <pc:docMk/>
            <pc:sldMk cId="1702212746" sldId="257"/>
            <ac:picMk id="17" creationId="{6B2A108E-038D-43A8-A89F-BA8A346DCD25}"/>
          </ac:picMkLst>
        </pc:picChg>
        <pc:picChg chg="add mod">
          <ac:chgData name="applet shibuya" userId="8bdd555148b5aa4b" providerId="LiveId" clId="{9FDFCF3E-21D4-4AED-A383-79B20E80679E}" dt="2021-11-29T08:00:54.944" v="35056" actId="1076"/>
          <ac:picMkLst>
            <pc:docMk/>
            <pc:sldMk cId="1702212746" sldId="257"/>
            <ac:picMk id="23" creationId="{BC93F279-7329-426C-A76F-1C5587646A56}"/>
          </ac:picMkLst>
        </pc:picChg>
        <pc:cxnChg chg="add del mod">
          <ac:chgData name="applet shibuya" userId="8bdd555148b5aa4b" providerId="LiveId" clId="{9FDFCF3E-21D4-4AED-A383-79B20E80679E}" dt="2021-11-05T07:40:17.334" v="2608" actId="478"/>
          <ac:cxnSpMkLst>
            <pc:docMk/>
            <pc:sldMk cId="1702212746" sldId="257"/>
            <ac:cxnSpMk id="19" creationId="{DBEFB9C8-9019-4CEA-A53C-67D86C0C1A05}"/>
          </ac:cxnSpMkLst>
        </pc:cxnChg>
        <pc:cxnChg chg="add del mod">
          <ac:chgData name="applet shibuya" userId="8bdd555148b5aa4b" providerId="LiveId" clId="{9FDFCF3E-21D4-4AED-A383-79B20E80679E}" dt="2021-11-05T07:29:13.630" v="2042" actId="478"/>
          <ac:cxnSpMkLst>
            <pc:docMk/>
            <pc:sldMk cId="1702212746" sldId="257"/>
            <ac:cxnSpMk id="20" creationId="{54E3A5C5-A1C0-47AD-A4E2-8A27051BBCE8}"/>
          </ac:cxnSpMkLst>
        </pc:cxnChg>
        <pc:cxnChg chg="add mod">
          <ac:chgData name="applet shibuya" userId="8bdd555148b5aa4b" providerId="LiveId" clId="{9FDFCF3E-21D4-4AED-A383-79B20E80679E}" dt="2021-11-29T08:00:48.624" v="35055" actId="14100"/>
          <ac:cxnSpMkLst>
            <pc:docMk/>
            <pc:sldMk cId="1702212746" sldId="257"/>
            <ac:cxnSpMk id="25" creationId="{C3C78C2E-062D-48DA-8A82-C11F561F3F18}"/>
          </ac:cxnSpMkLst>
        </pc:cxnChg>
        <pc:cxnChg chg="add mod">
          <ac:chgData name="applet shibuya" userId="8bdd555148b5aa4b" providerId="LiveId" clId="{9FDFCF3E-21D4-4AED-A383-79B20E80679E}" dt="2021-11-29T08:00:39.951" v="35053" actId="14100"/>
          <ac:cxnSpMkLst>
            <pc:docMk/>
            <pc:sldMk cId="1702212746" sldId="257"/>
            <ac:cxnSpMk id="26" creationId="{709A15A9-F91D-4C3C-A9D6-F84B39A139DD}"/>
          </ac:cxnSpMkLst>
        </pc:cxnChg>
      </pc:sldChg>
      <pc:sldChg chg="addSp delSp modSp new mod setBg">
        <pc:chgData name="applet shibuya" userId="8bdd555148b5aa4b" providerId="LiveId" clId="{9FDFCF3E-21D4-4AED-A383-79B20E80679E}" dt="2021-11-29T08:01:35.528" v="35063" actId="1076"/>
        <pc:sldMkLst>
          <pc:docMk/>
          <pc:sldMk cId="1739713306" sldId="258"/>
        </pc:sldMkLst>
        <pc:spChg chg="del">
          <ac:chgData name="applet shibuya" userId="8bdd555148b5aa4b" providerId="LiveId" clId="{9FDFCF3E-21D4-4AED-A383-79B20E80679E}" dt="2021-11-05T03:51:58.635" v="84" actId="478"/>
          <ac:spMkLst>
            <pc:docMk/>
            <pc:sldMk cId="1739713306" sldId="258"/>
            <ac:spMk id="2" creationId="{7A236E3C-9A05-4674-A999-30B73F9E2A05}"/>
          </ac:spMkLst>
        </pc:spChg>
        <pc:spChg chg="del">
          <ac:chgData name="applet shibuya" userId="8bdd555148b5aa4b" providerId="LiveId" clId="{9FDFCF3E-21D4-4AED-A383-79B20E80679E}" dt="2021-11-05T03:51:58.635" v="84" actId="478"/>
          <ac:spMkLst>
            <pc:docMk/>
            <pc:sldMk cId="1739713306" sldId="258"/>
            <ac:spMk id="3" creationId="{3ED67813-4195-4C07-BA69-8BC31D250A14}"/>
          </ac:spMkLst>
        </pc:spChg>
        <pc:spChg chg="add mod">
          <ac:chgData name="applet shibuya" userId="8bdd555148b5aa4b" providerId="LiveId" clId="{9FDFCF3E-21D4-4AED-A383-79B20E80679E}" dt="2021-11-29T08:01:35.528" v="35063" actId="1076"/>
          <ac:spMkLst>
            <pc:docMk/>
            <pc:sldMk cId="1739713306" sldId="258"/>
            <ac:spMk id="4" creationId="{6B73BECE-B41E-47CD-8DDD-C20B09219EFC}"/>
          </ac:spMkLst>
        </pc:spChg>
        <pc:spChg chg="add del mod">
          <ac:chgData name="applet shibuya" userId="8bdd555148b5aa4b" providerId="LiveId" clId="{9FDFCF3E-21D4-4AED-A383-79B20E80679E}" dt="2021-11-05T04:00:43.361" v="321" actId="478"/>
          <ac:spMkLst>
            <pc:docMk/>
            <pc:sldMk cId="1739713306" sldId="258"/>
            <ac:spMk id="5" creationId="{79EDA340-CF46-48DC-A118-3D2F7FB92757}"/>
          </ac:spMkLst>
        </pc:spChg>
        <pc:spChg chg="add del mod">
          <ac:chgData name="applet shibuya" userId="8bdd555148b5aa4b" providerId="LiveId" clId="{9FDFCF3E-21D4-4AED-A383-79B20E80679E}" dt="2021-11-05T05:22:14.416" v="430" actId="478"/>
          <ac:spMkLst>
            <pc:docMk/>
            <pc:sldMk cId="1739713306" sldId="258"/>
            <ac:spMk id="6" creationId="{4A134834-137F-47FD-A503-D8BC0292F20D}"/>
          </ac:spMkLst>
        </pc:spChg>
        <pc:spChg chg="add del mod">
          <ac:chgData name="applet shibuya" userId="8bdd555148b5aa4b" providerId="LiveId" clId="{9FDFCF3E-21D4-4AED-A383-79B20E80679E}" dt="2021-11-05T05:22:14.416" v="430" actId="478"/>
          <ac:spMkLst>
            <pc:docMk/>
            <pc:sldMk cId="1739713306" sldId="258"/>
            <ac:spMk id="7" creationId="{53B24FDA-A3D9-406E-B52E-3770B5A8365A}"/>
          </ac:spMkLst>
        </pc:spChg>
        <pc:spChg chg="add del mod">
          <ac:chgData name="applet shibuya" userId="8bdd555148b5aa4b" providerId="LiveId" clId="{9FDFCF3E-21D4-4AED-A383-79B20E80679E}" dt="2021-11-05T05:22:14.416" v="430" actId="478"/>
          <ac:spMkLst>
            <pc:docMk/>
            <pc:sldMk cId="1739713306" sldId="258"/>
            <ac:spMk id="8" creationId="{9C031924-DC13-4317-9731-EAA9998484E9}"/>
          </ac:spMkLst>
        </pc:spChg>
        <pc:spChg chg="add del ord">
          <ac:chgData name="applet shibuya" userId="8bdd555148b5aa4b" providerId="LiveId" clId="{9FDFCF3E-21D4-4AED-A383-79B20E80679E}" dt="2021-11-05T05:21:41.120" v="429" actId="478"/>
          <ac:spMkLst>
            <pc:docMk/>
            <pc:sldMk cId="1739713306" sldId="258"/>
            <ac:spMk id="9" creationId="{D1E96738-3E03-44DD-B357-393B258B84AF}"/>
          </ac:spMkLst>
        </pc:spChg>
        <pc:spChg chg="add mod topLvl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10" creationId="{10786CF4-C5C5-400A-AD2B-D4366F9769CD}"/>
          </ac:spMkLst>
        </pc:spChg>
        <pc:spChg chg="add del mod">
          <ac:chgData name="applet shibuya" userId="8bdd555148b5aa4b" providerId="LiveId" clId="{9FDFCF3E-21D4-4AED-A383-79B20E80679E}" dt="2021-11-05T05:23:04.663" v="445" actId="478"/>
          <ac:spMkLst>
            <pc:docMk/>
            <pc:sldMk cId="1739713306" sldId="258"/>
            <ac:spMk id="11" creationId="{63FBCFC0-B5AB-426E-A622-2A12DB6AD06C}"/>
          </ac:spMkLst>
        </pc:spChg>
        <pc:spChg chg="add del mod">
          <ac:chgData name="applet shibuya" userId="8bdd555148b5aa4b" providerId="LiveId" clId="{9FDFCF3E-21D4-4AED-A383-79B20E80679E}" dt="2021-11-05T05:23:04.663" v="445" actId="478"/>
          <ac:spMkLst>
            <pc:docMk/>
            <pc:sldMk cId="1739713306" sldId="258"/>
            <ac:spMk id="12" creationId="{51DBF6A1-2DF2-431E-956B-E684280B3CD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12" creationId="{E1963F29-CD22-4082-9290-35462268C8F9}"/>
          </ac:spMkLst>
        </pc:spChg>
        <pc:spChg chg="add del mod">
          <ac:chgData name="applet shibuya" userId="8bdd555148b5aa4b" providerId="LiveId" clId="{9FDFCF3E-21D4-4AED-A383-79B20E80679E}" dt="2021-11-05T05:24:55.080" v="477" actId="478"/>
          <ac:spMkLst>
            <pc:docMk/>
            <pc:sldMk cId="1739713306" sldId="258"/>
            <ac:spMk id="13" creationId="{E8AF7B79-2F6E-4EE2-A532-2E501DF27D6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13" creationId="{FAE5D9BA-FFA3-43BB-8B1E-B679C403EA7A}"/>
          </ac:spMkLst>
        </pc:spChg>
        <pc:spChg chg="add del mod">
          <ac:chgData name="applet shibuya" userId="8bdd555148b5aa4b" providerId="LiveId" clId="{9FDFCF3E-21D4-4AED-A383-79B20E80679E}" dt="2021-11-05T05:24:56.672" v="478" actId="478"/>
          <ac:spMkLst>
            <pc:docMk/>
            <pc:sldMk cId="1739713306" sldId="258"/>
            <ac:spMk id="14" creationId="{33E4811F-1450-4A0C-8C7E-B17B9ED4ED26}"/>
          </ac:spMkLst>
        </pc:spChg>
        <pc:spChg chg="add del mod">
          <ac:chgData name="applet shibuya" userId="8bdd555148b5aa4b" providerId="LiveId" clId="{9FDFCF3E-21D4-4AED-A383-79B20E80679E}" dt="2021-11-19T03:08:15.261" v="31869" actId="478"/>
          <ac:spMkLst>
            <pc:docMk/>
            <pc:sldMk cId="1739713306" sldId="258"/>
            <ac:spMk id="15" creationId="{E53E6018-0F5D-4B42-AB8F-86AE43ECCFDB}"/>
          </ac:spMkLst>
        </pc:spChg>
        <pc:spChg chg="add del mod">
          <ac:chgData name="applet shibuya" userId="8bdd555148b5aa4b" providerId="LiveId" clId="{9FDFCF3E-21D4-4AED-A383-79B20E80679E}" dt="2021-11-19T03:09:58.508" v="31924" actId="478"/>
          <ac:spMkLst>
            <pc:docMk/>
            <pc:sldMk cId="1739713306" sldId="258"/>
            <ac:spMk id="16" creationId="{F3C7854D-DD45-4A64-ADC8-694B3419E7DA}"/>
          </ac:spMkLst>
        </pc:spChg>
        <pc:spChg chg="add del mod">
          <ac:chgData name="applet shibuya" userId="8bdd555148b5aa4b" providerId="LiveId" clId="{9FDFCF3E-21D4-4AED-A383-79B20E80679E}" dt="2021-11-05T05:26:28.351" v="488" actId="478"/>
          <ac:spMkLst>
            <pc:docMk/>
            <pc:sldMk cId="1739713306" sldId="258"/>
            <ac:spMk id="17" creationId="{2D599923-2E84-4F17-A580-BF924A165A47}"/>
          </ac:spMkLst>
        </pc:spChg>
        <pc:spChg chg="add mod topLvl">
          <ac:chgData name="applet shibuya" userId="8bdd555148b5aa4b" providerId="LiveId" clId="{9FDFCF3E-21D4-4AED-A383-79B20E80679E}" dt="2021-11-19T02:41:05.500" v="31765" actId="207"/>
          <ac:spMkLst>
            <pc:docMk/>
            <pc:sldMk cId="1739713306" sldId="258"/>
            <ac:spMk id="18" creationId="{D584726B-ED1A-4ECF-9B56-9AC5B00E4D15}"/>
          </ac:spMkLst>
        </pc:spChg>
        <pc:spChg chg="add mod">
          <ac:chgData name="applet shibuya" userId="8bdd555148b5aa4b" providerId="LiveId" clId="{9FDFCF3E-21D4-4AED-A383-79B20E80679E}" dt="2021-11-19T02:50:41.682" v="31786" actId="207"/>
          <ac:spMkLst>
            <pc:docMk/>
            <pc:sldMk cId="1739713306" sldId="258"/>
            <ac:spMk id="19" creationId="{2096DCDB-1FFE-41C5-81CA-65B73D389F52}"/>
          </ac:spMkLst>
        </pc:spChg>
        <pc:spChg chg="add mod">
          <ac:chgData name="applet shibuya" userId="8bdd555148b5aa4b" providerId="LiveId" clId="{9FDFCF3E-21D4-4AED-A383-79B20E80679E}" dt="2021-11-19T03:01:10.279" v="31829" actId="207"/>
          <ac:spMkLst>
            <pc:docMk/>
            <pc:sldMk cId="1739713306" sldId="258"/>
            <ac:spMk id="20" creationId="{72050231-3201-4ED3-9FFC-B7A018671266}"/>
          </ac:spMkLst>
        </pc:spChg>
        <pc:spChg chg="add del mod topLvl">
          <ac:chgData name="applet shibuya" userId="8bdd555148b5aa4b" providerId="LiveId" clId="{9FDFCF3E-21D4-4AED-A383-79B20E80679E}" dt="2021-11-19T02:48:51.246" v="31779" actId="1037"/>
          <ac:spMkLst>
            <pc:docMk/>
            <pc:sldMk cId="1739713306" sldId="258"/>
            <ac:spMk id="21" creationId="{F8C3DB5D-0EF0-4AA7-9372-B2C651FAA6CA}"/>
          </ac:spMkLst>
        </pc:spChg>
        <pc:spChg chg="add mod">
          <ac:chgData name="applet shibuya" userId="8bdd555148b5aa4b" providerId="LiveId" clId="{9FDFCF3E-21D4-4AED-A383-79B20E80679E}" dt="2021-11-19T02:50:49.246" v="31789" actId="1037"/>
          <ac:spMkLst>
            <pc:docMk/>
            <pc:sldMk cId="1739713306" sldId="258"/>
            <ac:spMk id="22" creationId="{D5BCE7E1-4870-470B-BFB5-97AB8DC8C48A}"/>
          </ac:spMkLst>
        </pc:spChg>
        <pc:spChg chg="add mod">
          <ac:chgData name="applet shibuya" userId="8bdd555148b5aa4b" providerId="LiveId" clId="{9FDFCF3E-21D4-4AED-A383-79B20E80679E}" dt="2021-11-19T03:01:10.279" v="31829" actId="207"/>
          <ac:spMkLst>
            <pc:docMk/>
            <pc:sldMk cId="1739713306" sldId="258"/>
            <ac:spMk id="23" creationId="{1314A4A2-7EBD-470D-9D7F-DB9C33C266FA}"/>
          </ac:spMkLst>
        </pc:spChg>
        <pc:spChg chg="add mod ord topLvl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24" creationId="{35E1844D-432E-4A31-B8E4-9F88A6D4002F}"/>
          </ac:spMkLst>
        </pc:spChg>
        <pc:spChg chg="add del mod ord">
          <ac:chgData name="applet shibuya" userId="8bdd555148b5aa4b" providerId="LiveId" clId="{9FDFCF3E-21D4-4AED-A383-79B20E80679E}" dt="2021-11-19T03:11:41.676" v="31971" actId="478"/>
          <ac:spMkLst>
            <pc:docMk/>
            <pc:sldMk cId="1739713306" sldId="258"/>
            <ac:spMk id="25" creationId="{24AA361B-84FA-454C-B5EF-06382CECD446}"/>
          </ac:spMkLst>
        </pc:spChg>
        <pc:spChg chg="add del mod ord">
          <ac:chgData name="applet shibuya" userId="8bdd555148b5aa4b" providerId="LiveId" clId="{9FDFCF3E-21D4-4AED-A383-79B20E80679E}" dt="2021-11-19T03:11:33.340" v="31970" actId="478"/>
          <ac:spMkLst>
            <pc:docMk/>
            <pc:sldMk cId="1739713306" sldId="258"/>
            <ac:spMk id="26" creationId="{92212E9B-4B9C-4ABD-B6F5-7C4C38287ECC}"/>
          </ac:spMkLst>
        </pc:spChg>
        <pc:spChg chg="add mod topLvl">
          <ac:chgData name="applet shibuya" userId="8bdd555148b5aa4b" providerId="LiveId" clId="{9FDFCF3E-21D4-4AED-A383-79B20E80679E}" dt="2021-11-19T02:41:05.500" v="31765" actId="207"/>
          <ac:spMkLst>
            <pc:docMk/>
            <pc:sldMk cId="1739713306" sldId="258"/>
            <ac:spMk id="27" creationId="{519D92D9-4F77-4CB0-A6E5-AC853B5B26DC}"/>
          </ac:spMkLst>
        </pc:spChg>
        <pc:spChg chg="add del mod ord">
          <ac:chgData name="applet shibuya" userId="8bdd555148b5aa4b" providerId="LiveId" clId="{9FDFCF3E-21D4-4AED-A383-79B20E80679E}" dt="2021-11-19T02:50:58.936" v="31792" actId="166"/>
          <ac:spMkLst>
            <pc:docMk/>
            <pc:sldMk cId="1739713306" sldId="258"/>
            <ac:spMk id="28" creationId="{982447D9-6E3D-4931-A311-EA22425AC1D0}"/>
          </ac:spMkLst>
        </pc:spChg>
        <pc:spChg chg="add mod">
          <ac:chgData name="applet shibuya" userId="8bdd555148b5aa4b" providerId="LiveId" clId="{9FDFCF3E-21D4-4AED-A383-79B20E80679E}" dt="2021-11-19T03:01:10.279" v="31829" actId="207"/>
          <ac:spMkLst>
            <pc:docMk/>
            <pc:sldMk cId="1739713306" sldId="258"/>
            <ac:spMk id="29" creationId="{72E7A1EA-5180-4509-ADAE-06DA9CC9B057}"/>
          </ac:spMkLst>
        </pc:spChg>
        <pc:spChg chg="add mod ord topLvl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30" creationId="{BC4BF4D1-A839-4415-9767-52FC3B8B78A3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31" creationId="{225BB8F5-3E68-48FD-9D33-226F8FDB7271}"/>
          </ac:spMkLst>
        </pc:spChg>
        <pc:spChg chg="add del mod">
          <ac:chgData name="applet shibuya" userId="8bdd555148b5aa4b" providerId="LiveId" clId="{9FDFCF3E-21D4-4AED-A383-79B20E80679E}" dt="2021-11-19T03:04:58.132" v="31845" actId="478"/>
          <ac:spMkLst>
            <pc:docMk/>
            <pc:sldMk cId="1739713306" sldId="258"/>
            <ac:spMk id="32" creationId="{81A58C25-A08C-4B68-A3DE-58723B601BE1}"/>
          </ac:spMkLst>
        </pc:spChg>
        <pc:spChg chg="add del mod ord">
          <ac:chgData name="applet shibuya" userId="8bdd555148b5aa4b" providerId="LiveId" clId="{9FDFCF3E-21D4-4AED-A383-79B20E80679E}" dt="2021-11-19T02:39:54.382" v="31757" actId="478"/>
          <ac:spMkLst>
            <pc:docMk/>
            <pc:sldMk cId="1739713306" sldId="258"/>
            <ac:spMk id="33" creationId="{CF727752-BC1B-4DB5-819C-8F081CBC8C79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34" creationId="{26037A5B-8A90-4FD1-85E9-CA30BB5E6E9E}"/>
          </ac:spMkLst>
        </pc:spChg>
        <pc:spChg chg="add del mod ord">
          <ac:chgData name="applet shibuya" userId="8bdd555148b5aa4b" providerId="LiveId" clId="{9FDFCF3E-21D4-4AED-A383-79B20E80679E}" dt="2021-11-19T03:08:15.261" v="31869" actId="478"/>
          <ac:spMkLst>
            <pc:docMk/>
            <pc:sldMk cId="1739713306" sldId="258"/>
            <ac:spMk id="35" creationId="{B29469C6-422A-4F57-9155-BDA1EB81C5A1}"/>
          </ac:spMkLst>
        </pc:spChg>
        <pc:spChg chg="add del mod">
          <ac:chgData name="applet shibuya" userId="8bdd555148b5aa4b" providerId="LiveId" clId="{9FDFCF3E-21D4-4AED-A383-79B20E80679E}" dt="2021-11-19T03:09:58.508" v="31924" actId="478"/>
          <ac:spMkLst>
            <pc:docMk/>
            <pc:sldMk cId="1739713306" sldId="258"/>
            <ac:spMk id="37" creationId="{3C4C6A9A-E394-4C1E-A188-0940136E5FE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39" creationId="{54273524-81BF-4A4B-BC9E-17891FAFB0FE}"/>
          </ac:spMkLst>
        </pc:spChg>
        <pc:spChg chg="add del mod">
          <ac:chgData name="applet shibuya" userId="8bdd555148b5aa4b" providerId="LiveId" clId="{9FDFCF3E-21D4-4AED-A383-79B20E80679E}" dt="2021-11-19T03:08:15.261" v="31869" actId="478"/>
          <ac:spMkLst>
            <pc:docMk/>
            <pc:sldMk cId="1739713306" sldId="258"/>
            <ac:spMk id="41" creationId="{B6F205EE-5AB3-4D12-B5D5-BF2911E1E77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42" creationId="{BA32D30C-1521-45B8-AC4F-00DE3C2DE5C3}"/>
          </ac:spMkLst>
        </pc:spChg>
        <pc:spChg chg="add del mod">
          <ac:chgData name="applet shibuya" userId="8bdd555148b5aa4b" providerId="LiveId" clId="{9FDFCF3E-21D4-4AED-A383-79B20E80679E}" dt="2021-11-19T03:09:22.013" v="31915" actId="478"/>
          <ac:spMkLst>
            <pc:docMk/>
            <pc:sldMk cId="1739713306" sldId="258"/>
            <ac:spMk id="43" creationId="{0FA3DCF9-FDDD-499A-A1AF-42A37011E12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44" creationId="{C11127D5-300D-4D6B-A98F-8D6DE5706A6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46" creationId="{D4E246A6-7AF9-4824-B6F6-3D477856CF9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47" creationId="{16778FBD-B9A1-47D7-8651-59DFA99A24B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48" creationId="{4FB99735-ADFE-4EB9-B409-58EF780CE07E}"/>
          </ac:spMkLst>
        </pc:spChg>
        <pc:spChg chg="add del mod">
          <ac:chgData name="applet shibuya" userId="8bdd555148b5aa4b" providerId="LiveId" clId="{9FDFCF3E-21D4-4AED-A383-79B20E80679E}" dt="2021-11-19T03:11:30.701" v="31969" actId="478"/>
          <ac:spMkLst>
            <pc:docMk/>
            <pc:sldMk cId="1739713306" sldId="258"/>
            <ac:spMk id="49" creationId="{AF875608-2387-4C3D-AD53-C7702DC895C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50" creationId="{062CFBB8-FF07-4976-AC9E-0435DDDF9DF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52" creationId="{9F638180-2A9A-4229-A6D5-DACE85A9B5C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53" creationId="{5D0E03E9-9751-4FEC-9601-A71A7B677629}"/>
          </ac:spMkLst>
        </pc:spChg>
        <pc:spChg chg="add del mod">
          <ac:chgData name="applet shibuya" userId="8bdd555148b5aa4b" providerId="LiveId" clId="{9FDFCF3E-21D4-4AED-A383-79B20E80679E}" dt="2021-11-19T03:14:23.668" v="31983" actId="478"/>
          <ac:spMkLst>
            <pc:docMk/>
            <pc:sldMk cId="1739713306" sldId="258"/>
            <ac:spMk id="54" creationId="{B7C4BC22-C81D-450F-84FD-A45DC7A24F19}"/>
          </ac:spMkLst>
        </pc:spChg>
        <pc:spChg chg="add del mod">
          <ac:chgData name="applet shibuya" userId="8bdd555148b5aa4b" providerId="LiveId" clId="{9FDFCF3E-21D4-4AED-A383-79B20E80679E}" dt="2021-11-19T05:03:56.032" v="32891" actId="478"/>
          <ac:spMkLst>
            <pc:docMk/>
            <pc:sldMk cId="1739713306" sldId="258"/>
            <ac:spMk id="55" creationId="{5A0C3D1F-4B47-49CD-A4FC-2DBC5030D744}"/>
          </ac:spMkLst>
        </pc:spChg>
        <pc:spChg chg="add del mod">
          <ac:chgData name="applet shibuya" userId="8bdd555148b5aa4b" providerId="LiveId" clId="{9FDFCF3E-21D4-4AED-A383-79B20E80679E}" dt="2021-11-19T05:03:53.992" v="32890" actId="478"/>
          <ac:spMkLst>
            <pc:docMk/>
            <pc:sldMk cId="1739713306" sldId="258"/>
            <ac:spMk id="56" creationId="{01D97C8D-419D-40DC-A2DA-63F7F54D17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67" creationId="{CAF0DDF4-DC4C-4DA5-9F72-3E0A0667E0A3}"/>
          </ac:spMkLst>
        </pc:spChg>
        <pc:spChg chg="add del mod">
          <ac:chgData name="applet shibuya" userId="8bdd555148b5aa4b" providerId="LiveId" clId="{9FDFCF3E-21D4-4AED-A383-79B20E80679E}" dt="2021-11-19T03:27:59.676" v="32450"/>
          <ac:spMkLst>
            <pc:docMk/>
            <pc:sldMk cId="1739713306" sldId="258"/>
            <ac:spMk id="68" creationId="{F59E0F38-A668-474C-816B-08275D2EB3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69" creationId="{E18B349B-9C7D-4A5E-81D2-8EBC9D52466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0" creationId="{714D0638-0E2E-4A24-89FF-D8F1B7D82E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1" creationId="{069653EF-9D1D-4CF2-9A4D-77DBD08D502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2" creationId="{3F5B9AA5-57B9-42A5-A772-1DEC2F405C2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5" creationId="{B496F533-2F77-4C09-9256-33F69931865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6" creationId="{D8FF577F-8315-4F81-A247-F42CDABE03F4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7" creationId="{C1065F3A-7A33-488B-8F62-CEC9583345D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39713306" sldId="258"/>
            <ac:spMk id="78" creationId="{2EA4E8FE-3C19-49E5-AA9B-3C6CF53E207A}"/>
          </ac:spMkLst>
        </pc:spChg>
        <pc:grpChg chg="add del mod">
          <ac:chgData name="applet shibuya" userId="8bdd555148b5aa4b" providerId="LiveId" clId="{9FDFCF3E-21D4-4AED-A383-79B20E80679E}" dt="2021-11-19T02:28:15.965" v="31458" actId="165"/>
          <ac:grpSpMkLst>
            <pc:docMk/>
            <pc:sldMk cId="1739713306" sldId="258"/>
            <ac:grpSpMk id="2" creationId="{CF3F6DD6-098B-4A13-8E9D-ED79E16C59DC}"/>
          </ac:grpSpMkLst>
        </pc:grpChg>
        <pc:grpChg chg="add del mod ord">
          <ac:chgData name="applet shibuya" userId="8bdd555148b5aa4b" providerId="LiveId" clId="{9FDFCF3E-21D4-4AED-A383-79B20E80679E}" dt="2021-11-19T03:04:42.812" v="31843" actId="478"/>
          <ac:grpSpMkLst>
            <pc:docMk/>
            <pc:sldMk cId="1739713306" sldId="258"/>
            <ac:grpSpMk id="3" creationId="{E9309014-60AD-425E-A0E4-61946F4B237B}"/>
          </ac:grpSpMkLst>
        </pc:grpChg>
        <pc:grpChg chg="add del mod ord">
          <ac:chgData name="applet shibuya" userId="8bdd555148b5aa4b" providerId="LiveId" clId="{9FDFCF3E-21D4-4AED-A383-79B20E80679E}" dt="2021-11-19T03:08:15.261" v="31869" actId="478"/>
          <ac:grpSpMkLst>
            <pc:docMk/>
            <pc:sldMk cId="1739713306" sldId="258"/>
            <ac:grpSpMk id="5" creationId="{48CCB43C-6908-4C28-B350-F842864B8801}"/>
          </ac:grpSpMkLst>
        </pc:grpChg>
        <pc:grpChg chg="add del mod ord">
          <ac:chgData name="applet shibuya" userId="8bdd555148b5aa4b" providerId="LiveId" clId="{9FDFCF3E-21D4-4AED-A383-79B20E80679E}" dt="2021-11-19T03:09:58.508" v="31924" actId="478"/>
          <ac:grpSpMkLst>
            <pc:docMk/>
            <pc:sldMk cId="1739713306" sldId="258"/>
            <ac:grpSpMk id="6" creationId="{66C77CD7-B5E3-4CAA-B47A-461A5133AB97}"/>
          </ac:grpSpMkLst>
        </pc:gr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8" creationId="{D7D2DC00-9548-4643-895E-CCC8164DB642}"/>
          </ac:picMkLst>
        </pc:picChg>
        <pc:picChg chg="add del mod">
          <ac:chgData name="applet shibuya" userId="8bdd555148b5aa4b" providerId="LiveId" clId="{9FDFCF3E-21D4-4AED-A383-79B20E80679E}" dt="2021-11-19T03:06:55.124" v="31865" actId="478"/>
          <ac:picMkLst>
            <pc:docMk/>
            <pc:sldMk cId="1739713306" sldId="258"/>
            <ac:picMk id="11" creationId="{91C00C2F-D4D4-4718-B5E7-9F1E643E031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17" creationId="{94CA427E-4152-4A59-824B-1D01184C3140}"/>
          </ac:picMkLst>
        </pc:picChg>
        <pc:picChg chg="add del mod ord">
          <ac:chgData name="applet shibuya" userId="8bdd555148b5aa4b" providerId="LiveId" clId="{9FDFCF3E-21D4-4AED-A383-79B20E80679E}" dt="2021-11-19T02:38:42.910" v="31747" actId="478"/>
          <ac:picMkLst>
            <pc:docMk/>
            <pc:sldMk cId="1739713306" sldId="258"/>
            <ac:picMk id="36" creationId="{D3089830-322B-4E4B-8FD9-2C626115459C}"/>
          </ac:picMkLst>
        </pc:picChg>
        <pc:picChg chg="add del mod">
          <ac:chgData name="applet shibuya" userId="8bdd555148b5aa4b" providerId="LiveId" clId="{9FDFCF3E-21D4-4AED-A383-79B20E80679E}" dt="2021-11-19T02:38:41.414" v="31746" actId="478"/>
          <ac:picMkLst>
            <pc:docMk/>
            <pc:sldMk cId="1739713306" sldId="258"/>
            <ac:picMk id="38" creationId="{04C07B12-7170-4887-A5ED-D819632DD02A}"/>
          </ac:picMkLst>
        </pc:picChg>
        <pc:picChg chg="add del mod">
          <ac:chgData name="applet shibuya" userId="8bdd555148b5aa4b" providerId="LiveId" clId="{9FDFCF3E-21D4-4AED-A383-79B20E80679E}" dt="2021-11-19T02:38:44.853" v="31748" actId="478"/>
          <ac:picMkLst>
            <pc:docMk/>
            <pc:sldMk cId="1739713306" sldId="258"/>
            <ac:picMk id="40" creationId="{1D20C242-ADDB-4215-976C-2D98520BF624}"/>
          </ac:picMkLst>
        </pc:picChg>
        <pc:picChg chg="add del mod">
          <ac:chgData name="applet shibuya" userId="8bdd555148b5aa4b" providerId="LiveId" clId="{9FDFCF3E-21D4-4AED-A383-79B20E80679E}" dt="2021-11-19T03:09:15.780" v="31913" actId="478"/>
          <ac:picMkLst>
            <pc:docMk/>
            <pc:sldMk cId="1739713306" sldId="258"/>
            <ac:picMk id="45" creationId="{F8FA4C41-671E-4032-B488-9A325F5BFB45}"/>
          </ac:picMkLst>
        </pc:picChg>
        <pc:picChg chg="add del mod">
          <ac:chgData name="applet shibuya" userId="8bdd555148b5aa4b" providerId="LiveId" clId="{9FDFCF3E-21D4-4AED-A383-79B20E80679E}" dt="2021-11-19T03:10:55.164" v="31962" actId="478"/>
          <ac:picMkLst>
            <pc:docMk/>
            <pc:sldMk cId="1739713306" sldId="258"/>
            <ac:picMk id="51" creationId="{D0551DE2-9516-411A-A3FE-4C1754FDF4F4}"/>
          </ac:picMkLst>
        </pc:picChg>
        <pc:picChg chg="add del mod">
          <ac:chgData name="applet shibuya" userId="8bdd555148b5aa4b" providerId="LiveId" clId="{9FDFCF3E-21D4-4AED-A383-79B20E80679E}" dt="2021-11-19T03:21:25.027" v="32349" actId="478"/>
          <ac:picMkLst>
            <pc:docMk/>
            <pc:sldMk cId="1739713306" sldId="258"/>
            <ac:picMk id="58" creationId="{74CC2047-D2A6-4D11-AEB6-896FDF39D49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60" creationId="{E7D2968D-115D-44B3-8DDF-B9F0DBAFFE30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62" creationId="{9A1579B5-D73C-4F69-BB96-63172A081C06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64" creationId="{6C6DDC25-70B3-46C8-A1B6-2013CA4E6A9C}"/>
          </ac:picMkLst>
        </pc:picChg>
        <pc:picChg chg="add del mod">
          <ac:chgData name="applet shibuya" userId="8bdd555148b5aa4b" providerId="LiveId" clId="{9FDFCF3E-21D4-4AED-A383-79B20E80679E}" dt="2021-11-19T03:30:04.435" v="32633" actId="478"/>
          <ac:picMkLst>
            <pc:docMk/>
            <pc:sldMk cId="1739713306" sldId="258"/>
            <ac:picMk id="66" creationId="{D11C0D6C-362A-4516-B124-B3CCE9A7C84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39713306" sldId="258"/>
            <ac:picMk id="74" creationId="{B9E59640-086B-49FD-B55B-8C99C10B3066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175084257" sldId="259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5084257" sldId="259"/>
            <ac:spMk id="2" creationId="{FB7BA6FB-52BB-4178-BA02-C6D652788F7D}"/>
          </ac:spMkLst>
        </pc:spChg>
        <pc:spChg chg="add del mod">
          <ac:chgData name="applet shibuya" userId="8bdd555148b5aa4b" providerId="LiveId" clId="{9FDFCF3E-21D4-4AED-A383-79B20E80679E}" dt="2021-11-19T03:41:58.146" v="32715" actId="478"/>
          <ac:spMkLst>
            <pc:docMk/>
            <pc:sldMk cId="175084257" sldId="259"/>
            <ac:spMk id="3" creationId="{35DAD005-5828-4C5A-963B-60A2F172707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5084257" sldId="259"/>
            <ac:spMk id="4" creationId="{7931EC22-BD25-48CF-8C2D-A8B06838F36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5084257" sldId="259"/>
            <ac:spMk id="6" creationId="{4A9A3A41-4971-4C35-A20F-9365442BE81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5084257" sldId="259"/>
            <ac:spMk id="7" creationId="{F609BAD0-559D-431C-AD25-C1B6DE8DFA9B}"/>
          </ac:spMkLst>
        </pc:spChg>
        <pc:spChg chg="add del mod">
          <ac:chgData name="applet shibuya" userId="8bdd555148b5aa4b" providerId="LiveId" clId="{9FDFCF3E-21D4-4AED-A383-79B20E80679E}" dt="2021-11-19T03:52:46.770" v="32783" actId="478"/>
          <ac:spMkLst>
            <pc:docMk/>
            <pc:sldMk cId="175084257" sldId="259"/>
            <ac:spMk id="8" creationId="{FA5FA4AD-4B8D-4EAB-802B-675DC341D86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75084257" sldId="259"/>
            <ac:spMk id="11" creationId="{159ECBB2-FD6B-42BB-8165-A5685064876E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75084257" sldId="259"/>
            <ac:picMk id="10" creationId="{94DDAF8B-408D-46FD-8CC0-E05EB1DF663C}"/>
          </ac:picMkLst>
        </pc:picChg>
      </pc:sldChg>
      <pc:sldChg chg="addSp modSp add mod">
        <pc:chgData name="applet shibuya" userId="8bdd555148b5aa4b" providerId="LiveId" clId="{9FDFCF3E-21D4-4AED-A383-79B20E80679E}" dt="2021-11-25T07:00:06.484" v="34807"/>
        <pc:sldMkLst>
          <pc:docMk/>
          <pc:sldMk cId="3021672674" sldId="260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21672674" sldId="260"/>
            <ac:spMk id="2" creationId="{5D4BDABE-B4CC-42E9-91EB-AE017FCAE5A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21672674" sldId="260"/>
            <ac:spMk id="3" creationId="{DBFB3015-4B8B-450F-92CE-AA123EF8FBA6}"/>
          </ac:spMkLst>
        </pc:spChg>
      </pc:sldChg>
      <pc:sldChg chg="addSp modSp add mod setBg">
        <pc:chgData name="applet shibuya" userId="8bdd555148b5aa4b" providerId="LiveId" clId="{9FDFCF3E-21D4-4AED-A383-79B20E80679E}" dt="2021-11-25T07:00:06.484" v="34807"/>
        <pc:sldMkLst>
          <pc:docMk/>
          <pc:sldMk cId="2920336879" sldId="261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920336879" sldId="261"/>
            <ac:spMk id="2" creationId="{74AC8665-C448-4D88-A001-CC02FBF43D0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920336879" sldId="261"/>
            <ac:spMk id="3" creationId="{9649BDB8-4597-4599-A49A-BEECAD8DA5DE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2920336879" sldId="261"/>
            <ac:spMk id="4" creationId="{0BE6A355-B775-4820-AC64-F524BB7C019C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2920336879" sldId="261"/>
            <ac:spMk id="5" creationId="{9775558C-A211-42E2-AB12-F01D7A221D5E}"/>
          </ac:spMkLst>
        </pc:spChg>
      </pc:sldChg>
      <pc:sldChg chg="addSp delSp modSp add mod setBg">
        <pc:chgData name="applet shibuya" userId="8bdd555148b5aa4b" providerId="LiveId" clId="{9FDFCF3E-21D4-4AED-A383-79B20E80679E}" dt="2021-11-25T07:00:06.484" v="34807"/>
        <pc:sldMkLst>
          <pc:docMk/>
          <pc:sldMk cId="4074293327" sldId="262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074293327" sldId="262"/>
            <ac:spMk id="2" creationId="{70BB7C21-E32F-4862-A7DD-6064F9BF12FE}"/>
          </ac:spMkLst>
        </pc:spChg>
        <pc:spChg chg="add del mod">
          <ac:chgData name="applet shibuya" userId="8bdd555148b5aa4b" providerId="LiveId" clId="{9FDFCF3E-21D4-4AED-A383-79B20E80679E}" dt="2021-11-05T06:54:33.833" v="1150" actId="478"/>
          <ac:spMkLst>
            <pc:docMk/>
            <pc:sldMk cId="4074293327" sldId="262"/>
            <ac:spMk id="3" creationId="{172A960D-920C-4159-88E7-488E4311AF99}"/>
          </ac:spMkLst>
        </pc:spChg>
        <pc:spChg chg="add del mod">
          <ac:chgData name="applet shibuya" userId="8bdd555148b5aa4b" providerId="LiveId" clId="{9FDFCF3E-21D4-4AED-A383-79B20E80679E}" dt="2021-11-05T06:55:03.833" v="1156" actId="478"/>
          <ac:spMkLst>
            <pc:docMk/>
            <pc:sldMk cId="4074293327" sldId="262"/>
            <ac:spMk id="4" creationId="{28A82B8C-16BE-451F-8E19-7CC61415884B}"/>
          </ac:spMkLst>
        </pc:spChg>
        <pc:cxnChg chg="add mod">
          <ac:chgData name="applet shibuya" userId="8bdd555148b5aa4b" providerId="LiveId" clId="{9FDFCF3E-21D4-4AED-A383-79B20E80679E}" dt="2021-11-25T07:00:06.484" v="34807"/>
          <ac:cxnSpMkLst>
            <pc:docMk/>
            <pc:sldMk cId="4074293327" sldId="262"/>
            <ac:cxnSpMk id="6" creationId="{B9ABB3B7-9AC9-4616-AF57-76A416BA237E}"/>
          </ac:cxnSpMkLst>
        </pc:cxnChg>
      </pc:sldChg>
      <pc:sldChg chg="addSp modSp add mod">
        <pc:chgData name="applet shibuya" userId="8bdd555148b5aa4b" providerId="LiveId" clId="{9FDFCF3E-21D4-4AED-A383-79B20E80679E}" dt="2021-11-25T07:00:06.484" v="34807"/>
        <pc:sldMkLst>
          <pc:docMk/>
          <pc:sldMk cId="1477556775" sldId="263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477556775" sldId="263"/>
            <ac:spMk id="2" creationId="{FB24695F-0288-4EA9-AC82-DFFEE96FDB8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477556775" sldId="263"/>
            <ac:spMk id="3" creationId="{7B78784A-79D0-4959-B0FD-9FC567BC1DC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477556775" sldId="263"/>
            <ac:spMk id="4" creationId="{A2361060-58F2-4370-811D-D3509D1D4831}"/>
          </ac:spMkLst>
        </pc:spChg>
      </pc:sldChg>
      <pc:sldChg chg="addSp modSp add mod">
        <pc:chgData name="applet shibuya" userId="8bdd555148b5aa4b" providerId="LiveId" clId="{9FDFCF3E-21D4-4AED-A383-79B20E80679E}" dt="2021-11-25T07:00:06.484" v="34807"/>
        <pc:sldMkLst>
          <pc:docMk/>
          <pc:sldMk cId="2763811667" sldId="264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63811667" sldId="264"/>
            <ac:spMk id="2" creationId="{EF372ACD-F7CC-4BFD-9F56-03DE8288B24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63811667" sldId="264"/>
            <ac:spMk id="3" creationId="{51AC5ADE-6A0E-49BB-B5F4-0C16655FAE84}"/>
          </ac:spMkLst>
        </pc:spChg>
      </pc:sldChg>
      <pc:sldChg chg="add del setBg">
        <pc:chgData name="applet shibuya" userId="8bdd555148b5aa4b" providerId="LiveId" clId="{9FDFCF3E-21D4-4AED-A383-79B20E80679E}" dt="2021-11-05T06:51:04.820" v="1039" actId="47"/>
        <pc:sldMkLst>
          <pc:docMk/>
          <pc:sldMk cId="1737307247" sldId="265"/>
        </pc:sldMkLst>
      </pc:sldChg>
      <pc:sldChg chg="addSp modSp add mod setBg">
        <pc:chgData name="applet shibuya" userId="8bdd555148b5aa4b" providerId="LiveId" clId="{9FDFCF3E-21D4-4AED-A383-79B20E80679E}" dt="2021-11-25T07:00:06.484" v="34807"/>
        <pc:sldMkLst>
          <pc:docMk/>
          <pc:sldMk cId="2826130183" sldId="265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826130183" sldId="265"/>
            <ac:spMk id="2" creationId="{74AC8665-C448-4D88-A001-CC02FBF43D0A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826130183" sldId="265"/>
            <ac:spMk id="3" creationId="{9649BDB8-4597-4599-A49A-BEECAD8DA5DE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826130183" sldId="265"/>
            <ac:spMk id="4" creationId="{0BE6A355-B775-4820-AC64-F524BB7C019C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826130183" sldId="265"/>
            <ac:spMk id="5" creationId="{9775558C-A211-42E2-AB12-F01D7A221D5E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826130183" sldId="265"/>
            <ac:picMk id="7" creationId="{E931DBCC-7833-4711-988A-C98060D85FEA}"/>
          </ac:picMkLst>
        </pc:picChg>
      </pc:sldChg>
      <pc:sldChg chg="add del setBg">
        <pc:chgData name="applet shibuya" userId="8bdd555148b5aa4b" providerId="LiveId" clId="{9FDFCF3E-21D4-4AED-A383-79B20E80679E}" dt="2021-11-05T06:50:32.059" v="1034" actId="47"/>
        <pc:sldMkLst>
          <pc:docMk/>
          <pc:sldMk cId="3208964743" sldId="265"/>
        </pc:sldMkLst>
      </pc:sldChg>
      <pc:sldChg chg="addSp delSp modSp add mod">
        <pc:chgData name="applet shibuya" userId="8bdd555148b5aa4b" providerId="LiveId" clId="{9FDFCF3E-21D4-4AED-A383-79B20E80679E}" dt="2021-11-30T09:03:58.709" v="36271" actId="2711"/>
        <pc:sldMkLst>
          <pc:docMk/>
          <pc:sldMk cId="4126557162" sldId="266"/>
        </pc:sldMkLst>
        <pc:spChg chg="add del mod">
          <ac:chgData name="applet shibuya" userId="8bdd555148b5aa4b" providerId="LiveId" clId="{9FDFCF3E-21D4-4AED-A383-79B20E80679E}" dt="2021-11-30T08:58:30.331" v="36037" actId="478"/>
          <ac:spMkLst>
            <pc:docMk/>
            <pc:sldMk cId="4126557162" sldId="266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30T09:02:46.329" v="36268" actId="20577"/>
          <ac:spMkLst>
            <pc:docMk/>
            <pc:sldMk cId="4126557162" sldId="266"/>
            <ac:spMk id="3" creationId="{FF80A73B-2418-47B1-9694-86FF80974AA0}"/>
          </ac:spMkLst>
        </pc:spChg>
        <pc:spChg chg="add mod">
          <ac:chgData name="applet shibuya" userId="8bdd555148b5aa4b" providerId="LiveId" clId="{9FDFCF3E-21D4-4AED-A383-79B20E80679E}" dt="2021-11-30T09:03:31.876" v="36270" actId="1076"/>
          <ac:spMkLst>
            <pc:docMk/>
            <pc:sldMk cId="4126557162" sldId="266"/>
            <ac:spMk id="4" creationId="{5AC8D7DC-2975-41F7-8E89-5CD8A512D270}"/>
          </ac:spMkLst>
        </pc:spChg>
        <pc:spChg chg="add mod">
          <ac:chgData name="applet shibuya" userId="8bdd555148b5aa4b" providerId="LiveId" clId="{9FDFCF3E-21D4-4AED-A383-79B20E80679E}" dt="2021-11-30T09:00:19.897" v="36064" actId="1036"/>
          <ac:spMkLst>
            <pc:docMk/>
            <pc:sldMk cId="4126557162" sldId="266"/>
            <ac:spMk id="5" creationId="{4F290569-E1BC-4DEA-B5D6-5A489D74488C}"/>
          </ac:spMkLst>
        </pc:spChg>
        <pc:spChg chg="add del mod ord">
          <ac:chgData name="applet shibuya" userId="8bdd555148b5aa4b" providerId="LiveId" clId="{9FDFCF3E-21D4-4AED-A383-79B20E80679E}" dt="2021-11-30T08:58:28.140" v="36036" actId="478"/>
          <ac:spMkLst>
            <pc:docMk/>
            <pc:sldMk cId="4126557162" sldId="266"/>
            <ac:spMk id="6" creationId="{87BAB2D9-F6D1-4DE9-8D09-350BE796FEDD}"/>
          </ac:spMkLst>
        </pc:spChg>
        <pc:spChg chg="add mod">
          <ac:chgData name="applet shibuya" userId="8bdd555148b5aa4b" providerId="LiveId" clId="{9FDFCF3E-21D4-4AED-A383-79B20E80679E}" dt="2021-11-30T09:02:34.732" v="36262" actId="1076"/>
          <ac:spMkLst>
            <pc:docMk/>
            <pc:sldMk cId="4126557162" sldId="266"/>
            <ac:spMk id="8" creationId="{2731FFE1-4E6D-45A8-AAE5-8E2609C4261C}"/>
          </ac:spMkLst>
        </pc:spChg>
        <pc:spChg chg="add mod">
          <ac:chgData name="applet shibuya" userId="8bdd555148b5aa4b" providerId="LiveId" clId="{9FDFCF3E-21D4-4AED-A383-79B20E80679E}" dt="2021-11-30T09:03:58.709" v="36271" actId="2711"/>
          <ac:spMkLst>
            <pc:docMk/>
            <pc:sldMk cId="4126557162" sldId="266"/>
            <ac:spMk id="12" creationId="{6E6081DE-6899-4B24-83D9-864B5ABEF1A8}"/>
          </ac:spMkLst>
        </pc:spChg>
        <pc:spChg chg="add del">
          <ac:chgData name="applet shibuya" userId="8bdd555148b5aa4b" providerId="LiveId" clId="{9FDFCF3E-21D4-4AED-A383-79B20E80679E}" dt="2021-11-16T02:53:30.264" v="6999" actId="478"/>
          <ac:spMkLst>
            <pc:docMk/>
            <pc:sldMk cId="4126557162" sldId="266"/>
            <ac:spMk id="13" creationId="{05255C42-A5AC-485B-A0F6-127DA4948453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14" creationId="{88065E1E-BCE3-4C5B-B7CC-194AADEE6B12}"/>
          </ac:spMkLst>
        </pc:spChg>
        <pc:spChg chg="add del mod">
          <ac:chgData name="applet shibuya" userId="8bdd555148b5aa4b" providerId="LiveId" clId="{9FDFCF3E-21D4-4AED-A383-79B20E80679E}" dt="2021-11-16T02:55:18.671" v="7014" actId="478"/>
          <ac:spMkLst>
            <pc:docMk/>
            <pc:sldMk cId="4126557162" sldId="266"/>
            <ac:spMk id="15" creationId="{D51CBB3B-20C3-482D-81DD-30A630D1916F}"/>
          </ac:spMkLst>
        </pc:spChg>
        <pc:spChg chg="add del mod">
          <ac:chgData name="applet shibuya" userId="8bdd555148b5aa4b" providerId="LiveId" clId="{9FDFCF3E-21D4-4AED-A383-79B20E80679E}" dt="2021-11-16T02:55:20.552" v="7015" actId="478"/>
          <ac:spMkLst>
            <pc:docMk/>
            <pc:sldMk cId="4126557162" sldId="266"/>
            <ac:spMk id="16" creationId="{BF67AAA7-16B5-4CB4-A118-50961B436323}"/>
          </ac:spMkLst>
        </pc:spChg>
        <pc:spChg chg="add del mod">
          <ac:chgData name="applet shibuya" userId="8bdd555148b5aa4b" providerId="LiveId" clId="{9FDFCF3E-21D4-4AED-A383-79B20E80679E}" dt="2021-11-16T02:55:22.239" v="7016" actId="478"/>
          <ac:spMkLst>
            <pc:docMk/>
            <pc:sldMk cId="4126557162" sldId="266"/>
            <ac:spMk id="17" creationId="{82A0AA51-F3E3-481A-B1E7-3D1B7A9F3BE8}"/>
          </ac:spMkLst>
        </pc:spChg>
        <pc:spChg chg="add del mod">
          <ac:chgData name="applet shibuya" userId="8bdd555148b5aa4b" providerId="LiveId" clId="{9FDFCF3E-21D4-4AED-A383-79B20E80679E}" dt="2021-11-16T02:55:24.846" v="7017" actId="478"/>
          <ac:spMkLst>
            <pc:docMk/>
            <pc:sldMk cId="4126557162" sldId="266"/>
            <ac:spMk id="18" creationId="{919A4BC1-D2CB-4C37-8BFB-92A74B1B5BA0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19" creationId="{6EAB1331-0ECD-47EF-BB48-BED211C01A5F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0" creationId="{C8A204EE-D2E5-4FC2-8AD3-35C155DC51D8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1" creationId="{4A9092A2-64E1-46D9-BE31-E37A325DFFD3}"/>
          </ac:spMkLst>
        </pc:spChg>
        <pc:spChg chg="add del mod">
          <ac:chgData name="applet shibuya" userId="8bdd555148b5aa4b" providerId="LiveId" clId="{9FDFCF3E-21D4-4AED-A383-79B20E80679E}" dt="2021-11-16T02:57:17.311" v="7103" actId="478"/>
          <ac:spMkLst>
            <pc:docMk/>
            <pc:sldMk cId="4126557162" sldId="266"/>
            <ac:spMk id="22" creationId="{E6363C1F-D132-49C1-A03F-7BDC577CD5FE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3" creationId="{1556110D-EBC7-481F-82B2-68AFD46C812F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4" creationId="{A1DE3AFA-A385-49D9-A78D-9C26A583C540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5" creationId="{96EEF1D9-59EF-4DE0-8AEC-32EE6DA02347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6" creationId="{E91387D5-4B70-455D-9F1D-0C7592002F1B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27" creationId="{FC206485-76CD-4A46-A2D1-02A268C1E0DE}"/>
          </ac:spMkLst>
        </pc:spChg>
        <pc:spChg chg="add del mod">
          <ac:chgData name="applet shibuya" userId="8bdd555148b5aa4b" providerId="LiveId" clId="{9FDFCF3E-21D4-4AED-A383-79B20E80679E}" dt="2021-11-16T03:07:30.367" v="7360" actId="478"/>
          <ac:spMkLst>
            <pc:docMk/>
            <pc:sldMk cId="4126557162" sldId="266"/>
            <ac:spMk id="28" creationId="{C26EC487-20BF-45F1-99E7-93C9C1BA4CCC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28" creationId="{E9EFE838-8606-4840-9D80-34F67472D76F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29" creationId="{61F9890D-06CD-4B01-BE5A-3E2542E63EED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30" creationId="{F47C18A3-E9D3-4319-8D18-EBAFFEF191EC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31" creationId="{D5A7B6B0-78F3-4A7F-A884-05AEFC04AE04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32" creationId="{C323CB0D-9CE9-4B4C-AA94-2492036AE656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33" creationId="{FFE3937F-2EBF-4A2E-BD83-248BA825D448}"/>
          </ac:spMkLst>
        </pc:spChg>
        <pc:spChg chg="add del mod">
          <ac:chgData name="applet shibuya" userId="8bdd555148b5aa4b" providerId="LiveId" clId="{9FDFCF3E-21D4-4AED-A383-79B20E80679E}" dt="2021-11-30T08:53:59.148" v="35985" actId="478"/>
          <ac:spMkLst>
            <pc:docMk/>
            <pc:sldMk cId="4126557162" sldId="266"/>
            <ac:spMk id="34" creationId="{E4B314BA-8E38-4010-84EE-DED2FEB82155}"/>
          </ac:spMkLst>
        </pc:spChg>
        <pc:spChg chg="add mod">
          <ac:chgData name="applet shibuya" userId="8bdd555148b5aa4b" providerId="LiveId" clId="{9FDFCF3E-21D4-4AED-A383-79B20E80679E}" dt="2021-11-30T09:01:08.252" v="36077" actId="14100"/>
          <ac:spMkLst>
            <pc:docMk/>
            <pc:sldMk cId="4126557162" sldId="266"/>
            <ac:spMk id="35" creationId="{5D5FAEFD-9FBE-44C8-9C51-339011DC12A3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36" creationId="{34A49CF0-7AAD-4D3A-B100-55F29E8B42B3}"/>
          </ac:spMkLst>
        </pc:spChg>
        <pc:spChg chg="add del mod">
          <ac:chgData name="applet shibuya" userId="8bdd555148b5aa4b" providerId="LiveId" clId="{9FDFCF3E-21D4-4AED-A383-79B20E80679E}" dt="2021-11-16T03:19:08.085" v="7633" actId="478"/>
          <ac:spMkLst>
            <pc:docMk/>
            <pc:sldMk cId="4126557162" sldId="266"/>
            <ac:spMk id="36" creationId="{8BA83EC8-89E0-461B-B397-CA04BCBCA130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37" creationId="{364C034F-56D7-4F4A-A838-A470CA4686F6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38" creationId="{246BB8AC-CD7E-4C41-91E1-FC96802960DD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39" creationId="{89E3C1C2-4357-4DD2-99A6-BBC76BECA863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0" creationId="{4E42B578-4137-4870-8DDB-5E55DB1BA397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1" creationId="{52C5B6CD-1EFC-41AE-B400-D199722A9AC3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2" creationId="{6F6EC234-B281-46A3-8B3C-056F00A76D97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3" creationId="{E8336E8F-47B5-46C5-A617-CD99DF5FD28E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4" creationId="{8AAF8D2E-2EE2-49D1-9801-989D3C72F852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5" creationId="{0F1F6CA8-2793-4A4F-BD88-9ABC3F4F0022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6" creationId="{E458FC1D-3025-49C5-ACA2-1A9AAAFE89EA}"/>
          </ac:spMkLst>
        </pc:spChg>
        <pc:spChg chg="add mod">
          <ac:chgData name="applet shibuya" userId="8bdd555148b5aa4b" providerId="LiveId" clId="{9FDFCF3E-21D4-4AED-A383-79B20E80679E}" dt="2021-11-30T08:54:06.706" v="35986"/>
          <ac:spMkLst>
            <pc:docMk/>
            <pc:sldMk cId="4126557162" sldId="266"/>
            <ac:spMk id="47" creationId="{B7DE465D-0D2D-46C8-94F0-0F7C39C3FBDE}"/>
          </ac:spMkLst>
        </pc:spChg>
        <pc:spChg chg="add mod ord">
          <ac:chgData name="applet shibuya" userId="8bdd555148b5aa4b" providerId="LiveId" clId="{9FDFCF3E-21D4-4AED-A383-79B20E80679E}" dt="2021-11-30T09:01:05.467" v="36076" actId="1076"/>
          <ac:spMkLst>
            <pc:docMk/>
            <pc:sldMk cId="4126557162" sldId="266"/>
            <ac:spMk id="48" creationId="{5B0548CD-D7CE-4BD7-98FF-BFD2C619DFC2}"/>
          </ac:spMkLst>
        </pc:spChg>
        <pc:spChg chg="add mod">
          <ac:chgData name="applet shibuya" userId="8bdd555148b5aa4b" providerId="LiveId" clId="{9FDFCF3E-21D4-4AED-A383-79B20E80679E}" dt="2021-11-30T09:02:28.241" v="36260" actId="1038"/>
          <ac:spMkLst>
            <pc:docMk/>
            <pc:sldMk cId="4126557162" sldId="266"/>
            <ac:spMk id="49" creationId="{F6CF67B0-2FFE-48DE-A4DA-FF425184DA82}"/>
          </ac:spMkLst>
        </pc:spChg>
        <pc:spChg chg="add mod">
          <ac:chgData name="applet shibuya" userId="8bdd555148b5aa4b" providerId="LiveId" clId="{9FDFCF3E-21D4-4AED-A383-79B20E80679E}" dt="2021-11-30T09:02:42.976" v="36267"/>
          <ac:spMkLst>
            <pc:docMk/>
            <pc:sldMk cId="4126557162" sldId="266"/>
            <ac:spMk id="50" creationId="{5C097ED5-DCD0-450D-B73B-F9C0FC6D5237}"/>
          </ac:spMkLst>
        </pc:spChg>
        <pc:picChg chg="add del mod">
          <ac:chgData name="applet shibuya" userId="8bdd555148b5aa4b" providerId="LiveId" clId="{9FDFCF3E-21D4-4AED-A383-79B20E80679E}" dt="2021-11-18T08:58:44.954" v="30786" actId="478"/>
          <ac:picMkLst>
            <pc:docMk/>
            <pc:sldMk cId="4126557162" sldId="266"/>
            <ac:picMk id="7" creationId="{EF3EE056-8E24-42AE-8DE2-0E77BC1F6714}"/>
          </ac:picMkLst>
        </pc:picChg>
        <pc:picChg chg="add del mod">
          <ac:chgData name="applet shibuya" userId="8bdd555148b5aa4b" providerId="LiveId" clId="{9FDFCF3E-21D4-4AED-A383-79B20E80679E}" dt="2021-11-18T08:58:48.843" v="30788" actId="478"/>
          <ac:picMkLst>
            <pc:docMk/>
            <pc:sldMk cId="4126557162" sldId="266"/>
            <ac:picMk id="10" creationId="{D2E3D276-4596-4ED5-8646-BF3CCCC95D31}"/>
          </ac:picMkLst>
        </pc:picChg>
        <pc:picChg chg="add mod">
          <ac:chgData name="applet shibuya" userId="8bdd555148b5aa4b" providerId="LiveId" clId="{9FDFCF3E-21D4-4AED-A383-79B20E80679E}" dt="2021-11-30T09:00:19.897" v="36064" actId="1036"/>
          <ac:picMkLst>
            <pc:docMk/>
            <pc:sldMk cId="4126557162" sldId="266"/>
            <ac:picMk id="11" creationId="{BE0E629A-2EDA-43E3-B0BA-2F9B6682108E}"/>
          </ac:picMkLst>
        </pc:picChg>
        <pc:picChg chg="add mod">
          <ac:chgData name="applet shibuya" userId="8bdd555148b5aa4b" providerId="LiveId" clId="{9FDFCF3E-21D4-4AED-A383-79B20E80679E}" dt="2021-11-30T09:01:33.076" v="36079" actId="1076"/>
          <ac:picMkLst>
            <pc:docMk/>
            <pc:sldMk cId="4126557162" sldId="266"/>
            <ac:picMk id="15" creationId="{EFA1AE28-D4FF-41AF-B2F5-F9097F59D1EE}"/>
          </ac:picMkLst>
        </pc:picChg>
        <pc:picChg chg="add mod">
          <ac:chgData name="applet shibuya" userId="8bdd555148b5aa4b" providerId="LiveId" clId="{9FDFCF3E-21D4-4AED-A383-79B20E80679E}" dt="2021-11-30T09:01:41.068" v="36081" actId="14100"/>
          <ac:picMkLst>
            <pc:docMk/>
            <pc:sldMk cId="4126557162" sldId="266"/>
            <ac:picMk id="17" creationId="{1E42014F-C937-4B26-BA60-8996D2442FD4}"/>
          </ac:picMkLst>
        </pc:picChg>
      </pc:sldChg>
      <pc:sldChg chg="addSp modSp add mod">
        <pc:chgData name="applet shibuya" userId="8bdd555148b5aa4b" providerId="LiveId" clId="{9FDFCF3E-21D4-4AED-A383-79B20E80679E}" dt="2021-11-25T07:00:06.484" v="34807"/>
        <pc:sldMkLst>
          <pc:docMk/>
          <pc:sldMk cId="532744979" sldId="267"/>
        </pc:sldMkLst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32744979" sldId="267"/>
            <ac:spMk id="2" creationId="{67BF36A9-F3C0-4C62-A0E0-73931C4429C4}"/>
          </ac:spMkLst>
        </pc:spChg>
      </pc:sldChg>
      <pc:sldChg chg="addSp delSp modSp add mod">
        <pc:chgData name="applet shibuya" userId="8bdd555148b5aa4b" providerId="LiveId" clId="{9FDFCF3E-21D4-4AED-A383-79B20E80679E}" dt="2021-11-30T08:24:37.718" v="35137" actId="207"/>
        <pc:sldMkLst>
          <pc:docMk/>
          <pc:sldMk cId="2831561716" sldId="268"/>
        </pc:sldMkLst>
        <pc:spChg chg="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2" creationId="{A6A95478-7543-418D-9DE1-C47466D09E89}"/>
          </ac:spMkLst>
        </pc:spChg>
        <pc:spChg chg="add del mod ord">
          <ac:chgData name="applet shibuya" userId="8bdd555148b5aa4b" providerId="LiveId" clId="{9FDFCF3E-21D4-4AED-A383-79B20E80679E}" dt="2021-11-19T08:31:28.917" v="33878" actId="478"/>
          <ac:spMkLst>
            <pc:docMk/>
            <pc:sldMk cId="2831561716" sldId="268"/>
            <ac:spMk id="3" creationId="{ADAF90B2-4C18-4078-9F66-612CBC3C3363}"/>
          </ac:spMkLst>
        </pc:spChg>
        <pc:spChg chg="del mod">
          <ac:chgData name="applet shibuya" userId="8bdd555148b5aa4b" providerId="LiveId" clId="{9FDFCF3E-21D4-4AED-A383-79B20E80679E}" dt="2021-11-11T03:45:53.096" v="4180"/>
          <ac:spMkLst>
            <pc:docMk/>
            <pc:sldMk cId="2831561716" sldId="268"/>
            <ac:spMk id="3" creationId="{FF80A73B-2418-47B1-9694-86FF80974AA0}"/>
          </ac:spMkLst>
        </pc:spChg>
        <pc:spChg chg="add del mod">
          <ac:chgData name="applet shibuya" userId="8bdd555148b5aa4b" providerId="LiveId" clId="{9FDFCF3E-21D4-4AED-A383-79B20E80679E}" dt="2021-11-16T02:16:38.649" v="6915" actId="478"/>
          <ac:spMkLst>
            <pc:docMk/>
            <pc:sldMk cId="2831561716" sldId="268"/>
            <ac:spMk id="4" creationId="{DA449F30-4913-43A9-996E-E091C4599115}"/>
          </ac:spMkLst>
        </pc:spChg>
        <pc:spChg chg="add mod">
          <ac:chgData name="applet shibuya" userId="8bdd555148b5aa4b" providerId="LiveId" clId="{9FDFCF3E-21D4-4AED-A383-79B20E80679E}" dt="2021-11-30T08:19:51.220" v="35066" actId="1076"/>
          <ac:spMkLst>
            <pc:docMk/>
            <pc:sldMk cId="2831561716" sldId="268"/>
            <ac:spMk id="5" creationId="{3DCCF37A-D697-4D2A-B3A5-C52C8468C51D}"/>
          </ac:spMkLst>
        </pc:spChg>
        <pc:spChg chg="add del mod">
          <ac:chgData name="applet shibuya" userId="8bdd555148b5aa4b" providerId="LiveId" clId="{9FDFCF3E-21D4-4AED-A383-79B20E80679E}" dt="2021-11-16T02:15:14.817" v="6897" actId="478"/>
          <ac:spMkLst>
            <pc:docMk/>
            <pc:sldMk cId="2831561716" sldId="268"/>
            <ac:spMk id="6" creationId="{BC9B6E24-F0C2-4A60-B233-10B32A5D42E5}"/>
          </ac:spMkLst>
        </pc:spChg>
        <pc:spChg chg="add del">
          <ac:chgData name="applet shibuya" userId="8bdd555148b5aa4b" providerId="LiveId" clId="{9FDFCF3E-21D4-4AED-A383-79B20E80679E}" dt="2021-11-19T08:08:22.814" v="33784" actId="478"/>
          <ac:spMkLst>
            <pc:docMk/>
            <pc:sldMk cId="2831561716" sldId="268"/>
            <ac:spMk id="7" creationId="{7AFF3C13-C1DD-4E0E-8252-A92A9A5E8C06}"/>
          </ac:spMkLst>
        </pc:spChg>
        <pc:spChg chg="add del">
          <ac:chgData name="applet shibuya" userId="8bdd555148b5aa4b" providerId="LiveId" clId="{9FDFCF3E-21D4-4AED-A383-79B20E80679E}" dt="2021-11-16T01:52:00.767" v="6737" actId="22"/>
          <ac:spMkLst>
            <pc:docMk/>
            <pc:sldMk cId="2831561716" sldId="268"/>
            <ac:spMk id="8" creationId="{DDB5BF27-58CE-4527-A215-5FC2B8DEFF08}"/>
          </ac:spMkLst>
        </pc:spChg>
        <pc:spChg chg="add mod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10" creationId="{685FDD93-0619-440C-A460-C711ACBC8395}"/>
          </ac:spMkLst>
        </pc:spChg>
        <pc:spChg chg="add mod">
          <ac:chgData name="applet shibuya" userId="8bdd555148b5aa4b" providerId="LiveId" clId="{9FDFCF3E-21D4-4AED-A383-79B20E80679E}" dt="2021-11-30T08:24:37.718" v="35137" actId="207"/>
          <ac:spMkLst>
            <pc:docMk/>
            <pc:sldMk cId="2831561716" sldId="268"/>
            <ac:spMk id="12" creationId="{DA7E7E95-C48F-41F2-AF93-EECCDCFC8A78}"/>
          </ac:spMkLst>
        </pc:spChg>
        <pc:spChg chg="add 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14" creationId="{7C67D4A2-381B-4B60-A184-7BBA7080F4A4}"/>
          </ac:spMkLst>
        </pc:spChg>
        <pc:spChg chg="add del mod">
          <ac:chgData name="applet shibuya" userId="8bdd555148b5aa4b" providerId="LiveId" clId="{9FDFCF3E-21D4-4AED-A383-79B20E80679E}" dt="2021-11-19T08:57:19.957" v="34187"/>
          <ac:spMkLst>
            <pc:docMk/>
            <pc:sldMk cId="2831561716" sldId="268"/>
            <ac:spMk id="15" creationId="{519053A7-4946-43B9-B754-A552E3AD75BD}"/>
          </ac:spMkLst>
        </pc:spChg>
        <pc:spChg chg="add del mod">
          <ac:chgData name="applet shibuya" userId="8bdd555148b5aa4b" providerId="LiveId" clId="{9FDFCF3E-21D4-4AED-A383-79B20E80679E}" dt="2021-11-19T09:10:44.435" v="34617"/>
          <ac:spMkLst>
            <pc:docMk/>
            <pc:sldMk cId="2831561716" sldId="268"/>
            <ac:spMk id="17" creationId="{F49873DB-4088-4820-9F48-752ACC627AD0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3" creationId="{8F29096F-7454-436A-84E8-17C224CD4C6A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4" creationId="{0266615F-8369-4234-A126-506670358D90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5" creationId="{79583CAF-C9AD-4E3E-906D-7B9C9EA05FAC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6" creationId="{2E315821-0422-41ED-AA7C-88D9BB7F36D1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7" creationId="{9B6BEC48-EBAD-40D4-ADEB-3A5B9C55EB5C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8" creationId="{2ED3185F-BD74-4593-9389-38BDD3B7EE6C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29" creationId="{5F5E4EC4-B696-4E04-9970-A8B7424AA166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0" creationId="{58C1DBC8-3E39-451F-B182-7139BCA6C014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1" creationId="{06E926EF-43CC-4F0F-90E0-83D991EEA5CD}"/>
          </ac:spMkLst>
        </pc:spChg>
        <pc:spChg chg="add mod">
          <ac:chgData name="applet shibuya" userId="8bdd555148b5aa4b" providerId="LiveId" clId="{9FDFCF3E-21D4-4AED-A383-79B20E80679E}" dt="2021-11-30T08:24:37.718" v="35137" actId="207"/>
          <ac:spMkLst>
            <pc:docMk/>
            <pc:sldMk cId="2831561716" sldId="268"/>
            <ac:spMk id="32" creationId="{6E9AE88D-FD4A-425F-B230-27763DDD8F84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2" creationId="{F553EBB0-44FA-4BDD-AD54-C52638699C0E}"/>
          </ac:spMkLst>
        </pc:spChg>
        <pc:spChg chg="add del mod ord">
          <ac:chgData name="applet shibuya" userId="8bdd555148b5aa4b" providerId="LiveId" clId="{9FDFCF3E-21D4-4AED-A383-79B20E80679E}" dt="2021-11-19T08:55:19.667" v="34139" actId="478"/>
          <ac:spMkLst>
            <pc:docMk/>
            <pc:sldMk cId="2831561716" sldId="268"/>
            <ac:spMk id="33" creationId="{8008B1AC-47D0-4C80-9107-C34F4B500813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3" creationId="{D0011B77-4CA5-4BDA-BD26-E50D2BCD63B8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4" creationId="{4766F3A1-9023-4B7E-8E57-B87B2BE2842A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5" creationId="{17C8CCB9-5869-48AA-8F1F-1E07DFA8D97B}"/>
          </ac:spMkLst>
        </pc:spChg>
        <pc:spChg chg="add del mod">
          <ac:chgData name="applet shibuya" userId="8bdd555148b5aa4b" providerId="LiveId" clId="{9FDFCF3E-21D4-4AED-A383-79B20E80679E}" dt="2021-11-16T03:11:57.726" v="7475" actId="478"/>
          <ac:spMkLst>
            <pc:docMk/>
            <pc:sldMk cId="2831561716" sldId="268"/>
            <ac:spMk id="36" creationId="{F3E9FA19-E64D-4171-8D27-F59A20B65F47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37" creationId="{035C080C-48B8-451D-A6AC-59FEE9352FB4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38" creationId="{9C17D2F3-67E9-44BE-B7CC-3F5A29F61B61}"/>
          </ac:spMkLst>
        </pc:spChg>
        <pc:spChg chg="add del mod">
          <ac:chgData name="applet shibuya" userId="8bdd555148b5aa4b" providerId="LiveId" clId="{9FDFCF3E-21D4-4AED-A383-79B20E80679E}" dt="2021-11-19T08:56:04.739" v="34141" actId="478"/>
          <ac:spMkLst>
            <pc:docMk/>
            <pc:sldMk cId="2831561716" sldId="268"/>
            <ac:spMk id="39" creationId="{7C92FDB5-291E-4C75-9D38-9A8D54D26827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39" creationId="{AE9B0AD8-2336-416C-960A-9CD54913649B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0" creationId="{D10043F8-0895-422C-BA97-6ABBCA7B885A}"/>
          </ac:spMkLst>
        </pc:spChg>
        <pc:spChg chg="add del mod">
          <ac:chgData name="applet shibuya" userId="8bdd555148b5aa4b" providerId="LiveId" clId="{9FDFCF3E-21D4-4AED-A383-79B20E80679E}" dt="2021-11-19T09:05:05.738" v="34272" actId="478"/>
          <ac:spMkLst>
            <pc:docMk/>
            <pc:sldMk cId="2831561716" sldId="268"/>
            <ac:spMk id="41" creationId="{1BF5D711-09BE-4C51-8C76-C395A0640800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1" creationId="{390B66D2-D217-44B4-816C-5F6315DC26BE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2" creationId="{C58338A6-2CE0-4076-9E9B-F25E9FDC0D21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3" creationId="{27998F1F-67D6-4ACD-846F-22E2666ED245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4" creationId="{61F82759-BC7C-4B34-BDB1-BCD883EDCA3C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5" creationId="{0DF0B8E7-77FD-433C-A3A7-CAFE29E4ECC5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6" creationId="{4DFE0B5C-A3F9-4FDF-B2A2-3D8E2B41B864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7" creationId="{4C1D1DD9-D494-4886-802F-3CB7190C38C1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8" creationId="{E2D33DBD-811B-42D8-B927-CF2D6E28067B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49" creationId="{0E7F84A6-93B2-4610-BDA6-2F258E5B42BF}"/>
          </ac:spMkLst>
        </pc:spChg>
        <pc:spChg chg="add del mod">
          <ac:chgData name="applet shibuya" userId="8bdd555148b5aa4b" providerId="LiveId" clId="{9FDFCF3E-21D4-4AED-A383-79B20E80679E}" dt="2021-11-16T03:19:14.469" v="7634" actId="478"/>
          <ac:spMkLst>
            <pc:docMk/>
            <pc:sldMk cId="2831561716" sldId="268"/>
            <ac:spMk id="50" creationId="{248BC537-53AE-4D47-B657-57267B684564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1" creationId="{DEC313C3-20A3-4D13-87B6-09BB2E051E17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2" creationId="{9ED0057C-FD83-46CF-8C86-573FE48602D1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3" creationId="{FAE01F7C-7B5C-4ADD-B925-E0351967C59D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4" creationId="{E8D251B6-81FB-4647-B654-7B91179F9E91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5" creationId="{4B2C07A4-2356-4B43-8BE3-71897DB9A1D2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6" creationId="{3F1DF9CB-3B48-4446-B98B-07A129E83223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7" creationId="{A81FF7DA-9530-46F5-8783-520096C44EF2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8" creationId="{92216BCA-62D4-4211-8AAA-65AEB071B55C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59" creationId="{80265422-AD22-48A8-92C7-7C339D557925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60" creationId="{C845C9FF-BB09-41F7-A202-6BD5D96D4E94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61" creationId="{918DF427-3D7F-4F69-90A7-B0FB7E61689D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62" creationId="{A47DE92B-9B97-40EF-9067-C8DA72A9CEFC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63" creationId="{B70E78BD-A8E1-45EF-9868-33C2543CD66A}"/>
          </ac:spMkLst>
        </pc:spChg>
        <pc:spChg chg="add mod">
          <ac:chgData name="applet shibuya" userId="8bdd555148b5aa4b" providerId="LiveId" clId="{9FDFCF3E-21D4-4AED-A383-79B20E80679E}" dt="2021-11-25T07:20:00.823" v="35017" actId="1038"/>
          <ac:spMkLst>
            <pc:docMk/>
            <pc:sldMk cId="2831561716" sldId="268"/>
            <ac:spMk id="64" creationId="{7386B183-602D-4AC8-81BE-E32A7FBB3435}"/>
          </ac:spMkLst>
        </pc:spChg>
        <pc:spChg chg="add mod or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65" creationId="{751A6212-B382-4AA4-8A8A-C8F11F055C2C}"/>
          </ac:spMkLst>
        </pc:spChg>
        <pc:spChg chg="add mod">
          <ac:chgData name="applet shibuya" userId="8bdd555148b5aa4b" providerId="LiveId" clId="{9FDFCF3E-21D4-4AED-A383-79B20E80679E}" dt="2021-11-30T08:24:37.718" v="35137" actId="207"/>
          <ac:spMkLst>
            <pc:docMk/>
            <pc:sldMk cId="2831561716" sldId="268"/>
            <ac:spMk id="66" creationId="{978DA4E3-03C7-4FE8-98CE-57B4E64EE54F}"/>
          </ac:spMkLst>
        </pc:spChg>
        <pc:spChg chg="add mod or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67" creationId="{5D0CDEEA-A6D2-4D6C-9426-4A2110F8F8AA}"/>
          </ac:spMkLst>
        </pc:spChg>
        <pc:spChg chg="add 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68" creationId="{15879622-1DC8-4599-844C-38D6911056C4}"/>
          </ac:spMkLst>
        </pc:spChg>
        <pc:spChg chg="add 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69" creationId="{770879BA-6EEE-439E-866F-71F48ACD66E1}"/>
          </ac:spMkLst>
        </pc:spChg>
        <pc:spChg chg="add 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70" creationId="{37CBA38B-3E19-4B44-872D-0A2EFF12C23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1561716" sldId="268"/>
            <ac:spMk id="71" creationId="{9AAEE2DC-BC5B-476E-9EEC-8EED09BF8B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1561716" sldId="268"/>
            <ac:spMk id="72" creationId="{BD06E8B0-C43D-48D0-8D72-A63BAC9DE278}"/>
          </ac:spMkLst>
        </pc:spChg>
        <pc:spChg chg="add mod">
          <ac:chgData name="applet shibuya" userId="8bdd555148b5aa4b" providerId="LiveId" clId="{9FDFCF3E-21D4-4AED-A383-79B20E80679E}" dt="2021-11-25T07:18:44.238" v="34880" actId="1037"/>
          <ac:spMkLst>
            <pc:docMk/>
            <pc:sldMk cId="2831561716" sldId="268"/>
            <ac:spMk id="73" creationId="{B07B3413-D53C-4975-95C3-3D7888BCA502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74" creationId="{8090BED0-6475-4A01-AA7C-30D0C7E5D49D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75" creationId="{CBBDA972-8D74-48A3-BD20-54CF543451AD}"/>
          </ac:spMkLst>
        </pc:spChg>
        <pc:spChg chg="add del mod topLvl">
          <ac:chgData name="applet shibuya" userId="8bdd555148b5aa4b" providerId="LiveId" clId="{9FDFCF3E-21D4-4AED-A383-79B20E80679E}" dt="2021-11-19T09:09:12.322" v="34400" actId="478"/>
          <ac:spMkLst>
            <pc:docMk/>
            <pc:sldMk cId="2831561716" sldId="268"/>
            <ac:spMk id="77" creationId="{9002F89A-8E17-4A83-A612-4DE626E18B80}"/>
          </ac:spMkLst>
        </pc:spChg>
        <pc:spChg chg="add del mod topLvl">
          <ac:chgData name="applet shibuya" userId="8bdd555148b5aa4b" providerId="LiveId" clId="{9FDFCF3E-21D4-4AED-A383-79B20E80679E}" dt="2021-11-19T09:09:12.322" v="34400" actId="478"/>
          <ac:spMkLst>
            <pc:docMk/>
            <pc:sldMk cId="2831561716" sldId="268"/>
            <ac:spMk id="78" creationId="{1388905D-8774-4873-95E6-D3F511756F45}"/>
          </ac:spMkLst>
        </pc:spChg>
        <pc:spChg chg="add mod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79" creationId="{BCBB15C3-C71E-4DFC-85A0-7029E43848F9}"/>
          </ac:spMkLst>
        </pc:spChg>
        <pc:spChg chg="add mod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0" creationId="{8CB8FB83-505F-4985-9D24-B17B61455BD5}"/>
          </ac:spMkLst>
        </pc:spChg>
        <pc:spChg chg="add del mod">
          <ac:chgData name="applet shibuya" userId="8bdd555148b5aa4b" providerId="LiveId" clId="{9FDFCF3E-21D4-4AED-A383-79B20E80679E}" dt="2021-11-19T09:09:08.430" v="34398"/>
          <ac:spMkLst>
            <pc:docMk/>
            <pc:sldMk cId="2831561716" sldId="268"/>
            <ac:spMk id="81" creationId="{04BBB6B9-706B-4A0A-8762-1225A80E65F4}"/>
          </ac:spMkLst>
        </pc:spChg>
        <pc:spChg chg="add del mod">
          <ac:chgData name="applet shibuya" userId="8bdd555148b5aa4b" providerId="LiveId" clId="{9FDFCF3E-21D4-4AED-A383-79B20E80679E}" dt="2021-11-19T09:09:08.430" v="34398"/>
          <ac:spMkLst>
            <pc:docMk/>
            <pc:sldMk cId="2831561716" sldId="268"/>
            <ac:spMk id="82" creationId="{7AB35072-EFBC-4B0E-9F18-7DC0F1FE4647}"/>
          </ac:spMkLst>
        </pc:spChg>
        <pc:spChg chg="add mod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3" creationId="{F977D319-D562-413A-A92B-FC16E5231053}"/>
          </ac:spMkLst>
        </pc:spChg>
        <pc:spChg chg="add mod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4" creationId="{1A144800-0579-4310-9E47-7BF8D64D6342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5" creationId="{2248434D-4E28-4547-B6E9-2D7FBC402C43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6" creationId="{A6ACDD64-BBE7-416E-8763-9C2B7BA29F79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7" creationId="{1CB6BF22-D7D2-453B-B995-584690FCA487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88" creationId="{3703704C-837C-47BD-A9A4-BD86E8E79CF6}"/>
          </ac:spMkLst>
        </pc:spChg>
        <pc:spChg chg="add del mod topLvl">
          <ac:chgData name="applet shibuya" userId="8bdd555148b5aa4b" providerId="LiveId" clId="{9FDFCF3E-21D4-4AED-A383-79B20E80679E}" dt="2021-11-19T09:17:52.346" v="34671" actId="478"/>
          <ac:spMkLst>
            <pc:docMk/>
            <pc:sldMk cId="2831561716" sldId="268"/>
            <ac:spMk id="89" creationId="{3EDABFB2-3537-4F7F-95F1-A2801B77925F}"/>
          </ac:spMkLst>
        </pc:spChg>
        <pc:spChg chg="add del mod">
          <ac:chgData name="applet shibuya" userId="8bdd555148b5aa4b" providerId="LiveId" clId="{9FDFCF3E-21D4-4AED-A383-79B20E80679E}" dt="2021-11-19T09:13:03.346" v="34627" actId="478"/>
          <ac:spMkLst>
            <pc:docMk/>
            <pc:sldMk cId="2831561716" sldId="268"/>
            <ac:spMk id="90" creationId="{C1967A27-1A08-449F-BA87-6A072084AC17}"/>
          </ac:spMkLst>
        </pc:spChg>
        <pc:spChg chg="add 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92" creationId="{37F3E866-5A5E-4F5E-8CAC-8B063D74D456}"/>
          </ac:spMkLst>
        </pc:spChg>
        <pc:spChg chg="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99" creationId="{E6333902-23CB-41B2-8B4F-BA4F05E9AF5B}"/>
          </ac:spMkLst>
        </pc:spChg>
        <pc:spChg chg="mod topLvl">
          <ac:chgData name="applet shibuya" userId="8bdd555148b5aa4b" providerId="LiveId" clId="{9FDFCF3E-21D4-4AED-A383-79B20E80679E}" dt="2021-11-25T07:20:12.172" v="35027" actId="1038"/>
          <ac:spMkLst>
            <pc:docMk/>
            <pc:sldMk cId="2831561716" sldId="268"/>
            <ac:spMk id="100" creationId="{614097AD-3014-41E0-879E-03CB4F0AB12A}"/>
          </ac:spMkLst>
        </pc:spChg>
        <pc:grpChg chg="add del mod">
          <ac:chgData name="applet shibuya" userId="8bdd555148b5aa4b" providerId="LiveId" clId="{9FDFCF3E-21D4-4AED-A383-79B20E80679E}" dt="2021-11-19T09:08:34.323" v="34303" actId="165"/>
          <ac:grpSpMkLst>
            <pc:docMk/>
            <pc:sldMk cId="2831561716" sldId="268"/>
            <ac:grpSpMk id="34" creationId="{58C6B624-2352-44DA-A424-F217AF59B56E}"/>
          </ac:grpSpMkLst>
        </pc:grpChg>
        <pc:grpChg chg="add del mod">
          <ac:chgData name="applet shibuya" userId="8bdd555148b5aa4b" providerId="LiveId" clId="{9FDFCF3E-21D4-4AED-A383-79B20E80679E}" dt="2021-11-19T09:15:11.735" v="34647" actId="165"/>
          <ac:grpSpMkLst>
            <pc:docMk/>
            <pc:sldMk cId="2831561716" sldId="268"/>
            <ac:grpSpMk id="45" creationId="{1C818124-0775-4BC0-9E30-EBCDDE055B09}"/>
          </ac:grpSpMkLst>
        </pc:grpChg>
        <pc:grpChg chg="add mod">
          <ac:chgData name="applet shibuya" userId="8bdd555148b5aa4b" providerId="LiveId" clId="{9FDFCF3E-21D4-4AED-A383-79B20E80679E}" dt="2021-11-25T07:19:03.310" v="34926" actId="1038"/>
          <ac:grpSpMkLst>
            <pc:docMk/>
            <pc:sldMk cId="2831561716" sldId="268"/>
            <ac:grpSpMk id="49" creationId="{EEA9E6ED-4062-4694-985F-CA1DD0CB0408}"/>
          </ac:grpSpMkLst>
        </pc:grpChg>
        <pc:grpChg chg="add del mod">
          <ac:chgData name="applet shibuya" userId="8bdd555148b5aa4b" providerId="LiveId" clId="{9FDFCF3E-21D4-4AED-A383-79B20E80679E}" dt="2021-11-19T09:20:12.507" v="34692" actId="165"/>
          <ac:grpSpMkLst>
            <pc:docMk/>
            <pc:sldMk cId="2831561716" sldId="268"/>
            <ac:grpSpMk id="98" creationId="{DD763655-59A9-4FAF-A028-DFFBDECEFB48}"/>
          </ac:grpSpMkLst>
        </pc:grpChg>
        <pc:picChg chg="add mod">
          <ac:chgData name="applet shibuya" userId="8bdd555148b5aa4b" providerId="LiveId" clId="{9FDFCF3E-21D4-4AED-A383-79B20E80679E}" dt="2021-11-25T07:18:44.238" v="34880" actId="1037"/>
          <ac:picMkLst>
            <pc:docMk/>
            <pc:sldMk cId="2831561716" sldId="268"/>
            <ac:picMk id="4" creationId="{FC12D286-450F-45B3-948D-0B866D590593}"/>
          </ac:picMkLst>
        </pc:picChg>
        <pc:picChg chg="add mod">
          <ac:chgData name="applet shibuya" userId="8bdd555148b5aa4b" providerId="LiveId" clId="{9FDFCF3E-21D4-4AED-A383-79B20E80679E}" dt="2021-11-25T07:18:44.238" v="34880" actId="1037"/>
          <ac:picMkLst>
            <pc:docMk/>
            <pc:sldMk cId="2831561716" sldId="268"/>
            <ac:picMk id="6" creationId="{56CBB581-BBCB-42BF-BDE5-717BDC725476}"/>
          </ac:picMkLst>
        </pc:picChg>
        <pc:picChg chg="add mod">
          <ac:chgData name="applet shibuya" userId="8bdd555148b5aa4b" providerId="LiveId" clId="{9FDFCF3E-21D4-4AED-A383-79B20E80679E}" dt="2021-11-25T07:18:44.238" v="34880" actId="1037"/>
          <ac:picMkLst>
            <pc:docMk/>
            <pc:sldMk cId="2831561716" sldId="268"/>
            <ac:picMk id="8" creationId="{BF7D2098-E6A3-47CA-B999-53F10E295B11}"/>
          </ac:picMkLst>
        </pc:picChg>
        <pc:picChg chg="add del mod">
          <ac:chgData name="applet shibuya" userId="8bdd555148b5aa4b" providerId="LiveId" clId="{9FDFCF3E-21D4-4AED-A383-79B20E80679E}" dt="2021-11-18T08:54:12.730" v="30712" actId="478"/>
          <ac:picMkLst>
            <pc:docMk/>
            <pc:sldMk cId="2831561716" sldId="268"/>
            <ac:picMk id="11" creationId="{F253C6E1-D5E2-4EDB-A315-5616D7E07244}"/>
          </ac:picMkLst>
        </pc:picChg>
        <pc:picChg chg="add mod modCrop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6" creationId="{63D0C3E8-4570-4BAE-83A8-9908BB716505}"/>
          </ac:picMkLst>
        </pc:picChg>
        <pc:picChg chg="add del mod">
          <ac:chgData name="applet shibuya" userId="8bdd555148b5aa4b" providerId="LiveId" clId="{9FDFCF3E-21D4-4AED-A383-79B20E80679E}" dt="2021-11-18T08:52:30.200" v="30678" actId="478"/>
          <ac:picMkLst>
            <pc:docMk/>
            <pc:sldMk cId="2831561716" sldId="268"/>
            <ac:picMk id="20" creationId="{72352B1E-F901-4B5B-A071-787ED127B13D}"/>
          </ac:picMkLst>
        </pc:picChg>
        <pc:picChg chg="add mod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21" creationId="{327828B5-6D20-418D-AA77-91C5611FEB58}"/>
          </ac:picMkLst>
        </pc:picChg>
        <pc:picChg chg="add del mod">
          <ac:chgData name="applet shibuya" userId="8bdd555148b5aa4b" providerId="LiveId" clId="{9FDFCF3E-21D4-4AED-A383-79B20E80679E}" dt="2021-11-16T02:49:00.703" v="6979" actId="478"/>
          <ac:picMkLst>
            <pc:docMk/>
            <pc:sldMk cId="2831561716" sldId="268"/>
            <ac:picMk id="21" creationId="{C425A9DA-A78E-4EF4-9AB2-315452CEE0E5}"/>
          </ac:picMkLst>
        </pc:picChg>
        <pc:picChg chg="add del mod">
          <ac:chgData name="applet shibuya" userId="8bdd555148b5aa4b" providerId="LiveId" clId="{9FDFCF3E-21D4-4AED-A383-79B20E80679E}" dt="2021-11-18T08:52:32.298" v="30679" actId="478"/>
          <ac:picMkLst>
            <pc:docMk/>
            <pc:sldMk cId="2831561716" sldId="268"/>
            <ac:picMk id="22" creationId="{88AE42E4-354E-4E55-AAB4-69DEB83D53E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831561716" sldId="268"/>
            <ac:picMk id="23" creationId="{938F2E6D-13AE-4C33-940F-C59B376BC92F}"/>
          </ac:picMkLst>
        </pc:picChg>
        <pc:picChg chg="add del mod">
          <ac:chgData name="applet shibuya" userId="8bdd555148b5aa4b" providerId="LiveId" clId="{9FDFCF3E-21D4-4AED-A383-79B20E80679E}" dt="2021-11-25T07:00:06.484" v="34807"/>
          <ac:picMkLst>
            <pc:docMk/>
            <pc:sldMk cId="2831561716" sldId="268"/>
            <ac:picMk id="26" creationId="{0B8A593C-9CD2-49A6-AD4F-4611D3493A7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831561716" sldId="268"/>
            <ac:picMk id="28" creationId="{09204B9B-6E84-4E71-B4CC-1B575AE3E8BA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831561716" sldId="268"/>
            <ac:picMk id="30" creationId="{C9D1F4ED-E0CD-47F4-B911-E6DC21B6D9B1}"/>
          </ac:picMkLst>
        </pc:picChg>
        <pc:picChg chg="add mod ord">
          <ac:chgData name="applet shibuya" userId="8bdd555148b5aa4b" providerId="LiveId" clId="{9FDFCF3E-21D4-4AED-A383-79B20E80679E}" dt="2021-11-25T07:00:06.484" v="34807"/>
          <ac:picMkLst>
            <pc:docMk/>
            <pc:sldMk cId="2831561716" sldId="268"/>
            <ac:picMk id="47" creationId="{393F4550-6875-4261-BC19-21C148E02200}"/>
          </ac:picMkLst>
        </pc:picChg>
        <pc:picChg chg="add del mod">
          <ac:chgData name="applet shibuya" userId="8bdd555148b5aa4b" providerId="LiveId" clId="{9FDFCF3E-21D4-4AED-A383-79B20E80679E}" dt="2021-11-19T09:10:44.434" v="34615" actId="478"/>
          <ac:picMkLst>
            <pc:docMk/>
            <pc:sldMk cId="2831561716" sldId="268"/>
            <ac:picMk id="91" creationId="{6C134137-F3A6-4E96-8247-501230623BF4}"/>
          </ac:picMkLst>
        </pc:picChg>
        <pc:picChg chg="add del mod topLvl">
          <ac:chgData name="applet shibuya" userId="8bdd555148b5aa4b" providerId="LiveId" clId="{9FDFCF3E-21D4-4AED-A383-79B20E80679E}" dt="2021-11-19T09:15:24.185" v="34650" actId="478"/>
          <ac:picMkLst>
            <pc:docMk/>
            <pc:sldMk cId="2831561716" sldId="268"/>
            <ac:picMk id="93" creationId="{F4128C5A-9B49-4F62-9078-01800E1B5D24}"/>
          </ac:picMkLst>
        </pc:picChg>
        <pc:picChg chg="add del mod topLvl">
          <ac:chgData name="applet shibuya" userId="8bdd555148b5aa4b" providerId="LiveId" clId="{9FDFCF3E-21D4-4AED-A383-79B20E80679E}" dt="2021-11-19T09:17:52.346" v="34671" actId="478"/>
          <ac:picMkLst>
            <pc:docMk/>
            <pc:sldMk cId="2831561716" sldId="268"/>
            <ac:picMk id="95" creationId="{C29FB0B0-272E-4EDA-873C-E11B94F096FE}"/>
          </ac:picMkLst>
        </pc:picChg>
        <pc:picChg chg="add del mod topLvl">
          <ac:chgData name="applet shibuya" userId="8bdd555148b5aa4b" providerId="LiveId" clId="{9FDFCF3E-21D4-4AED-A383-79B20E80679E}" dt="2021-11-19T09:17:54.434" v="34672" actId="478"/>
          <ac:picMkLst>
            <pc:docMk/>
            <pc:sldMk cId="2831561716" sldId="268"/>
            <ac:picMk id="96" creationId="{2BDC8453-9CCD-4997-8C5D-2FA680A5AF3C}"/>
          </ac:picMkLst>
        </pc:picChg>
        <pc:picChg chg="add del mod ord">
          <ac:chgData name="applet shibuya" userId="8bdd555148b5aa4b" providerId="LiveId" clId="{9FDFCF3E-21D4-4AED-A383-79B20E80679E}" dt="2021-11-19T09:17:52.346" v="34671" actId="478"/>
          <ac:picMkLst>
            <pc:docMk/>
            <pc:sldMk cId="2831561716" sldId="268"/>
            <ac:picMk id="97" creationId="{394441A7-E073-4BF1-9E12-23B9355192BF}"/>
          </ac:picMkLst>
        </pc:picChg>
        <pc:picChg chg="mod topLvl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01" creationId="{CD8344ED-71B0-49FF-9F36-89E18CCCED68}"/>
          </ac:picMkLst>
        </pc:picChg>
        <pc:picChg chg="mod topLvl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03" creationId="{95770469-1A5F-44D0-9188-3EF9FF4A6497}"/>
          </ac:picMkLst>
        </pc:picChg>
        <pc:picChg chg="mod topLvl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04" creationId="{C0505B27-13FE-41DD-812D-1A32A09962AB}"/>
          </ac:picMkLst>
        </pc:picChg>
        <pc:picChg chg="mod topLvl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05" creationId="{08A7B165-10FF-4CDE-A68C-1A74BC88D53A}"/>
          </ac:picMkLst>
        </pc:picChg>
        <pc:picChg chg="mod topLvl">
          <ac:chgData name="applet shibuya" userId="8bdd555148b5aa4b" providerId="LiveId" clId="{9FDFCF3E-21D4-4AED-A383-79B20E80679E}" dt="2021-11-25T07:20:12.172" v="35027" actId="1038"/>
          <ac:picMkLst>
            <pc:docMk/>
            <pc:sldMk cId="2831561716" sldId="268"/>
            <ac:picMk id="106" creationId="{0F92B2F0-6928-4C1C-9568-51FC513155B6}"/>
          </ac:picMkLst>
        </pc:picChg>
        <pc:cxnChg chg="add mod">
          <ac:chgData name="applet shibuya" userId="8bdd555148b5aa4b" providerId="LiveId" clId="{9FDFCF3E-21D4-4AED-A383-79B20E80679E}" dt="2021-11-30T08:19:48.484" v="35065" actId="1076"/>
          <ac:cxnSpMkLst>
            <pc:docMk/>
            <pc:sldMk cId="2831561716" sldId="268"/>
            <ac:cxnSpMk id="18" creationId="{09A2BF60-946F-40E5-BAE8-12FB550C38F1}"/>
          </ac:cxnSpMkLst>
        </pc:cxnChg>
        <pc:cxnChg chg="add del mod">
          <ac:chgData name="applet shibuya" userId="8bdd555148b5aa4b" providerId="LiveId" clId="{9FDFCF3E-21D4-4AED-A383-79B20E80679E}" dt="2021-11-19T08:32:50.156" v="33897" actId="478"/>
          <ac:cxnSpMkLst>
            <pc:docMk/>
            <pc:sldMk cId="2831561716" sldId="268"/>
            <ac:cxnSpMk id="19" creationId="{5278ACB3-D48B-4931-B880-F0EB0B7B452B}"/>
          </ac:cxnSpMkLst>
        </pc:cxnChg>
        <pc:cxnChg chg="add del mod">
          <ac:chgData name="applet shibuya" userId="8bdd555148b5aa4b" providerId="LiveId" clId="{9FDFCF3E-21D4-4AED-A383-79B20E80679E}" dt="2021-11-19T08:32:56.621" v="33898" actId="478"/>
          <ac:cxnSpMkLst>
            <pc:docMk/>
            <pc:sldMk cId="2831561716" sldId="268"/>
            <ac:cxnSpMk id="44" creationId="{FECB9B13-EEA2-4747-A589-4BD86A1B7021}"/>
          </ac:cxnSpMkLst>
        </pc:cxnChg>
        <pc:cxnChg chg="add mod">
          <ac:chgData name="applet shibuya" userId="8bdd555148b5aa4b" providerId="LiveId" clId="{9FDFCF3E-21D4-4AED-A383-79B20E80679E}" dt="2021-11-25T07:00:06.484" v="34807"/>
          <ac:cxnSpMkLst>
            <pc:docMk/>
            <pc:sldMk cId="2831561716" sldId="268"/>
            <ac:cxnSpMk id="48" creationId="{DB765252-B93D-47A9-B0C7-D2F699D02274}"/>
          </ac:cxnSpMkLst>
        </pc:cxnChg>
        <pc:cxnChg chg="add del mod">
          <ac:chgData name="applet shibuya" userId="8bdd555148b5aa4b" providerId="LiveId" clId="{9FDFCF3E-21D4-4AED-A383-79B20E80679E}" dt="2021-11-19T08:36:00.379" v="33917" actId="478"/>
          <ac:cxnSpMkLst>
            <pc:docMk/>
            <pc:sldMk cId="2831561716" sldId="268"/>
            <ac:cxnSpMk id="50" creationId="{509C2986-EFFC-4FA6-BA82-0B222B16694E}"/>
          </ac:cxnSpMkLst>
        </pc:cxnChg>
        <pc:cxnChg chg="add mod topLvl">
          <ac:chgData name="applet shibuya" userId="8bdd555148b5aa4b" providerId="LiveId" clId="{9FDFCF3E-21D4-4AED-A383-79B20E80679E}" dt="2021-11-25T07:20:12.172" v="35027" actId="1038"/>
          <ac:cxnSpMkLst>
            <pc:docMk/>
            <pc:sldMk cId="2831561716" sldId="268"/>
            <ac:cxnSpMk id="76" creationId="{94F885D1-6D3B-4CE3-970E-6EC1C41286E5}"/>
          </ac:cxnSpMkLst>
        </pc:cxnChg>
        <pc:cxnChg chg="add del mod topLvl">
          <ac:chgData name="applet shibuya" userId="8bdd555148b5aa4b" providerId="LiveId" clId="{9FDFCF3E-21D4-4AED-A383-79B20E80679E}" dt="2021-11-19T09:17:52.346" v="34671" actId="478"/>
          <ac:cxnSpMkLst>
            <pc:docMk/>
            <pc:sldMk cId="2831561716" sldId="268"/>
            <ac:cxnSpMk id="94" creationId="{8E781A2B-2057-45E7-A268-51D0C2B828FD}"/>
          </ac:cxnSpMkLst>
        </pc:cxnChg>
        <pc:cxnChg chg="mod topLvl">
          <ac:chgData name="applet shibuya" userId="8bdd555148b5aa4b" providerId="LiveId" clId="{9FDFCF3E-21D4-4AED-A383-79B20E80679E}" dt="2021-11-25T07:20:12.172" v="35027" actId="1038"/>
          <ac:cxnSpMkLst>
            <pc:docMk/>
            <pc:sldMk cId="2831561716" sldId="268"/>
            <ac:cxnSpMk id="102" creationId="{E897FA14-D26C-450C-B6EA-EAE1DA9F5EAA}"/>
          </ac:cxnSpMkLst>
        </pc:cxn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518228946" sldId="269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2" creationId="{A6A95478-7543-418D-9DE1-C47466D09E89}"/>
          </ac:spMkLst>
        </pc:spChg>
        <pc:spChg chg="del">
          <ac:chgData name="applet shibuya" userId="8bdd555148b5aa4b" providerId="LiveId" clId="{9FDFCF3E-21D4-4AED-A383-79B20E80679E}" dt="2021-11-11T03:46:31.470" v="4232" actId="478"/>
          <ac:spMkLst>
            <pc:docMk/>
            <pc:sldMk cId="2518228946" sldId="269"/>
            <ac:spMk id="3" creationId="{FF80A73B-2418-47B1-9694-86FF80974AA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" creationId="{5C1A6468-0307-4932-A358-1B47FFC41784}"/>
          </ac:spMkLst>
        </pc:spChg>
        <pc:spChg chg="add del mod">
          <ac:chgData name="applet shibuya" userId="8bdd555148b5aa4b" providerId="LiveId" clId="{9FDFCF3E-21D4-4AED-A383-79B20E80679E}" dt="2021-11-17T03:22:25.837" v="9146" actId="478"/>
          <ac:spMkLst>
            <pc:docMk/>
            <pc:sldMk cId="2518228946" sldId="269"/>
            <ac:spMk id="6" creationId="{96051F86-0237-4426-B5EA-E627BB0D45CE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7" creationId="{C36BE9CF-1F3B-4D65-A4E9-C42BFE96088F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8" creationId="{0002AFDA-ACE1-4A17-B543-2DAB2CF923BE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9" creationId="{FC14B534-D440-4727-B292-766603C96C1C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0" creationId="{3A0D1BC4-05CD-449C-9059-90C2ADEF70FA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1" creationId="{00D99E0B-344A-4185-9A8E-80958BFA148B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2" creationId="{4F907FD7-74BE-494C-9AD1-B4C652793C6F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3" creationId="{3B03C9D1-81B9-4BF4-B57C-A3262A59C248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4" creationId="{C10B3AE3-AA97-4A20-9C58-AF09B6A9655A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5" creationId="{BC7F508D-946E-424B-B317-8293DBE8755F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6" creationId="{D300C015-D25D-4C9E-9FFB-F39A2D3A592C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7" creationId="{238BD84C-2AA5-4E2E-A219-A0F695155D64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8" creationId="{66A3D16C-68EF-4DDD-B02D-C7AC96A7DCD6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19" creationId="{F01F88F1-0D7A-4690-BC53-20E703225454}"/>
          </ac:spMkLst>
        </pc:spChg>
        <pc:spChg chg="add del mod">
          <ac:chgData name="applet shibuya" userId="8bdd555148b5aa4b" providerId="LiveId" clId="{9FDFCF3E-21D4-4AED-A383-79B20E80679E}" dt="2021-11-16T03:14:13.950" v="7494" actId="478"/>
          <ac:spMkLst>
            <pc:docMk/>
            <pc:sldMk cId="2518228946" sldId="269"/>
            <ac:spMk id="20" creationId="{B524DAF7-619F-465C-B009-44470429EC66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1" creationId="{7EF6415C-4E10-46C8-8985-334688EF7DA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21" creationId="{9FA7ACA6-BF9F-48E4-8DE3-C31C79BD1004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2" creationId="{CC86A711-B80F-46B8-AD08-A09E3D6B49A0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3" creationId="{CC88D1C6-F853-4C0A-A6AB-009A0E22349F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4" creationId="{316A4861-06D5-4464-A4AB-5755115C1A5C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5" creationId="{945FB932-FBD7-4EA9-B1C7-A9741F708D22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6" creationId="{28B92D14-9D82-4D51-84AE-BF85B30D8E9C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7" creationId="{62A979EF-A4DD-49CC-9B56-89802FD8DAB2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8" creationId="{ED58A042-9452-4A44-BE75-C08FD2A4CD57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29" creationId="{D0065298-F830-4EDB-8F0D-D08DBDAA9BFE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30" creationId="{33DF1B22-0DC2-4F3B-AE82-C5E6C50C710A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31" creationId="{FD98FAD1-C290-4CE7-B430-1C201541B9BB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32" creationId="{DF635EE9-B71A-454C-87C0-1182FA351CAF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33" creationId="{14AE746D-5B58-49B4-B93F-1679986F0D18}"/>
          </ac:spMkLst>
        </pc:spChg>
        <pc:spChg chg="add del mod">
          <ac:chgData name="applet shibuya" userId="8bdd555148b5aa4b" providerId="LiveId" clId="{9FDFCF3E-21D4-4AED-A383-79B20E80679E}" dt="2021-11-16T03:19:18.950" v="7635" actId="478"/>
          <ac:spMkLst>
            <pc:docMk/>
            <pc:sldMk cId="2518228946" sldId="269"/>
            <ac:spMk id="34" creationId="{9201989B-6C91-4475-ABE9-175E4BA6116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35" creationId="{04BE8CD1-B707-4508-986F-8985A85DA91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36" creationId="{95AB2F4C-3EA3-44E2-B731-59BD42D7F2A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37" creationId="{64BA8869-93E6-428C-8E9A-54917EE5217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38" creationId="{1D87BDB0-3D61-4DF1-B223-170BC06DA21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39" creationId="{5F0773A6-7FDE-4696-949C-A74260A171F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0" creationId="{44BABDEE-FBE7-4B4E-A107-394B3C9B749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1" creationId="{A1038658-2CDF-4B7C-A0ED-39E41C3C83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2" creationId="{26C40612-8E03-40D1-8FFA-55BCEA75F27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3" creationId="{945A20D7-9713-46C5-A66C-8EF7F301790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4" creationId="{AB28AA5E-39EE-4050-BA4A-30EF396A5ED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5" creationId="{F03BC6BA-FA77-484F-84CD-EFB0A730997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6" creationId="{96C5CAA9-D2B8-4113-AD12-F1143C8B12F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7" creationId="{B13559A1-6C66-4F42-BCCE-AB00FFBCE5C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18228946" sldId="269"/>
            <ac:spMk id="48" creationId="{8FFF2316-AF57-491D-ACD6-740C83FD0A10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518228946" sldId="269"/>
            <ac:picMk id="5" creationId="{39F39685-E741-472C-93C7-18B5D48568C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518228946" sldId="269"/>
            <ac:picMk id="7" creationId="{DECF02DA-14F1-4AD4-A649-EE3C890D7361}"/>
          </ac:picMkLst>
        </pc:picChg>
        <pc:cxnChg chg="add mod">
          <ac:chgData name="applet shibuya" userId="8bdd555148b5aa4b" providerId="LiveId" clId="{9FDFCF3E-21D4-4AED-A383-79B20E80679E}" dt="2021-11-25T07:00:06.484" v="34807"/>
          <ac:cxnSpMkLst>
            <pc:docMk/>
            <pc:sldMk cId="2518228946" sldId="269"/>
            <ac:cxnSpMk id="49" creationId="{78659EA9-DAF3-48A6-8649-B3354C0B2953}"/>
          </ac:cxnSpMkLst>
        </pc:cxn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620289327" sldId="270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" creationId="{75A75FB7-1DD8-48FE-899C-8E678C046459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5" creationId="{1C8A2622-FC65-4371-A6F2-2D49D9887969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6" creationId="{62A7353C-857D-47AF-9EA4-1C0912D1672C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7" creationId="{A1A06BAD-915B-49CE-8E5B-34A0700D9BED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8" creationId="{E7E5D535-B55B-4EFD-9CED-C324D497EF8D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9" creationId="{EB933935-D390-49E0-92F8-E0C25D749057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0" creationId="{8094896C-BA24-41C8-B8F2-A6AB241D48F5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1" creationId="{B825106B-A827-4926-BCD7-84F72B237F3D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2" creationId="{D8348933-FDD8-4282-9299-082F3FBCF6F0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3" creationId="{1535139E-1B21-492E-ADAC-0395C2DDB0F8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4" creationId="{DBCB34E5-45F9-4E68-8B72-5C359D483263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5" creationId="{8260A33C-A6BB-4FED-925B-B3E98018EEDF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6" creationId="{F18564DF-224F-47A5-BBF7-7D6D67CB3C9E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7" creationId="{3CC8DC9F-27B2-472E-9E98-68B63966267D}"/>
          </ac:spMkLst>
        </pc:spChg>
        <pc:spChg chg="add del mod">
          <ac:chgData name="applet shibuya" userId="8bdd555148b5aa4b" providerId="LiveId" clId="{9FDFCF3E-21D4-4AED-A383-79B20E80679E}" dt="2021-11-16T03:14:24.982" v="7497" actId="478"/>
          <ac:spMkLst>
            <pc:docMk/>
            <pc:sldMk cId="620289327" sldId="270"/>
            <ac:spMk id="18" creationId="{7A886EF0-5E9A-42F8-A5D8-EBEEE559EEF3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19" creationId="{86B87A29-10A7-4223-95EF-EB8B858D598F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0" creationId="{A6745FDF-594F-4B0C-B251-8BD4C3753F58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1" creationId="{8CD5CC02-50B5-47D5-9B4F-D76EA73A5957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2" creationId="{11BA1F38-2F0F-4723-AC39-93D8681C5B54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3" creationId="{A064A1CA-1B0A-49A0-A8AE-697EF2E82659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4" creationId="{FBC9437A-652A-4FF8-B11D-519E03579F03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5" creationId="{98182582-A41B-44EF-92CB-8EFA183DD4FA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6" creationId="{FAD9912D-9A4B-4C28-9AEF-18AE598DF71D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7" creationId="{0CE96FBB-4A69-4E68-9734-0799FE82E350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8" creationId="{872D433E-B093-44F7-9E4F-61E3F00D9AF5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29" creationId="{D8532B45-F567-49FB-A2AA-253EBBF042EF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30" creationId="{EE09067C-93B7-4C47-B19B-AEBEF0503619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31" creationId="{EF6A329E-E039-4C2E-89F9-10BA2E3CCDEC}"/>
          </ac:spMkLst>
        </pc:spChg>
        <pc:spChg chg="add del mod">
          <ac:chgData name="applet shibuya" userId="8bdd555148b5aa4b" providerId="LiveId" clId="{9FDFCF3E-21D4-4AED-A383-79B20E80679E}" dt="2021-11-16T03:19:23.829" v="7636" actId="478"/>
          <ac:spMkLst>
            <pc:docMk/>
            <pc:sldMk cId="620289327" sldId="270"/>
            <ac:spMk id="32" creationId="{C38FCE8C-E39D-4D22-ADB9-723EAE147EE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3" creationId="{70BF0232-9594-4E1A-AFD4-DF19D53E75E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4" creationId="{B8436122-A900-4066-9B0F-6C2467C29D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5" creationId="{D1BCEA72-3B77-4F4D-B207-F31753E5B76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6" creationId="{4C4A5B7E-4BD2-495D-B8A1-8CE843ED640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7" creationId="{05DE6454-3B34-4E45-AD0C-7A7ECB6CC60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8" creationId="{14A64889-5781-415C-AB3B-F6AE1E50D76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39" creationId="{54F2E498-3B87-4598-9368-38A4ECE1D47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0" creationId="{A4E9420D-5E2F-4087-BEA6-0F18FC389B3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1" creationId="{51E4C1B5-0619-449F-9AD2-1545B3D6FE1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2" creationId="{3033AB95-663C-4449-BEAF-64849A84183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3" creationId="{B243829F-C378-4782-8BB5-4AF517E009B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4" creationId="{F2FCC101-CCA6-4601-8977-5E09301544D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5" creationId="{DD2DB950-EE7E-407E-84B3-E31A4A0E2D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20289327" sldId="270"/>
            <ac:spMk id="46" creationId="{EB2EFC02-F2BF-419E-8BC0-3E6F4FC85668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620289327" sldId="270"/>
            <ac:picMk id="5" creationId="{F4EE7089-1B56-4D80-8848-3A071CCA6EC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620289327" sldId="270"/>
            <ac:picMk id="7" creationId="{9E3D22ED-AE1A-46D5-8C21-A0AE5EE7B386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620289327" sldId="270"/>
            <ac:picMk id="9" creationId="{011FF571-D2A9-4907-A6F0-CD483D92736E}"/>
          </ac:picMkLst>
        </pc:picChg>
        <pc:picChg chg="add del mod">
          <ac:chgData name="applet shibuya" userId="8bdd555148b5aa4b" providerId="LiveId" clId="{9FDFCF3E-21D4-4AED-A383-79B20E80679E}" dt="2021-11-18T09:00:37.418" v="30816" actId="478"/>
          <ac:picMkLst>
            <pc:docMk/>
            <pc:sldMk cId="620289327" sldId="270"/>
            <ac:picMk id="47" creationId="{A0F84C56-5F5D-485A-9AE7-C4143496EBBF}"/>
          </ac:picMkLst>
        </pc:picChg>
        <pc:picChg chg="add del mod">
          <ac:chgData name="applet shibuya" userId="8bdd555148b5aa4b" providerId="LiveId" clId="{9FDFCF3E-21D4-4AED-A383-79B20E80679E}" dt="2021-11-18T09:00:38.994" v="30817" actId="478"/>
          <ac:picMkLst>
            <pc:docMk/>
            <pc:sldMk cId="620289327" sldId="270"/>
            <ac:picMk id="48" creationId="{E3D76BBB-0F82-41FC-8088-2CD8E8889E2C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18987596" sldId="271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9:04:26.571" v="8107" actId="478"/>
          <ac:spMkLst>
            <pc:docMk/>
            <pc:sldMk cId="318987596" sldId="271"/>
            <ac:spMk id="4" creationId="{546D6820-8A3E-401F-A578-5073D6583151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5" creationId="{33D826FA-48C9-4DB8-8065-BE8DA405DF1F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6" creationId="{4846BE91-E2BD-4D19-B82E-B80AA2F62433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7" creationId="{AF171439-3623-49AA-86F2-D06D9E3CDA41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8" creationId="{977D0184-9670-4417-8D2D-10DC86BF23E2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9" creationId="{7A1B3A27-0AC5-42A2-A930-58996E85F42E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0" creationId="{BEA431F5-5200-449E-A79A-3EADA5C59CC0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1" creationId="{ABA2B292-235C-45ED-A2DC-BA05E229635C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2" creationId="{690019C7-11B5-40D5-B9D7-E50CC5C9543E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3" creationId="{0962C38C-B6DC-4EBB-AA04-56FEC95A2E42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4" creationId="{7153F82D-B733-4850-8B85-B7E51102264A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5" creationId="{8FBE0073-7437-4A83-B6D1-1950910579B8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6" creationId="{D49594A4-356B-4485-B893-2EE22B13D134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7" creationId="{E1BBE789-5BB2-4D7E-A90E-45E36EFA3F32}"/>
          </ac:spMkLst>
        </pc:spChg>
        <pc:spChg chg="add del mod">
          <ac:chgData name="applet shibuya" userId="8bdd555148b5aa4b" providerId="LiveId" clId="{9FDFCF3E-21D4-4AED-A383-79B20E80679E}" dt="2021-11-16T03:14:39.054" v="7499" actId="478"/>
          <ac:spMkLst>
            <pc:docMk/>
            <pc:sldMk cId="318987596" sldId="271"/>
            <ac:spMk id="18" creationId="{EA43F36B-B648-4C3A-A37D-011C3A9F65A0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19" creationId="{91557386-CB91-4C45-B5FF-62BD2676658B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0" creationId="{F7783F8E-2221-4202-AF02-6EFB981691B8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1" creationId="{D49F4C72-5369-490A-AE33-DD37EF420758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2" creationId="{840D1FC9-F3A3-4F05-BCD8-2E781660B336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3" creationId="{F188655C-DACA-43AC-AB3A-E03952282F2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24" creationId="{2CEEF736-E724-4E32-84C4-5262028038DC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4" creationId="{91F5DB81-3FA6-4CAD-AEFB-C885BA9C638F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5" creationId="{F5D9F5FE-1F33-4845-AE86-93ACBCDF729C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6" creationId="{318D81F6-7D27-46A2-A643-A44F0A9C3AAE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7" creationId="{263B1D9F-A439-4CE8-A7F8-6BB5E461BF03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8" creationId="{28A6F499-FF26-4E30-B8CD-C6027BB119C5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29" creationId="{C3399C4E-4DCB-477E-B081-BBDF780BD5AE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30" creationId="{21CEAAA1-F6ED-4F94-8C2D-53C638D7B18E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31" creationId="{2C638DFC-6BC3-40E9-BD28-FFF0372FFB23}"/>
          </ac:spMkLst>
        </pc:spChg>
        <pc:spChg chg="add del mod">
          <ac:chgData name="applet shibuya" userId="8bdd555148b5aa4b" providerId="LiveId" clId="{9FDFCF3E-21D4-4AED-A383-79B20E80679E}" dt="2021-11-16T03:19:28.534" v="7637" actId="478"/>
          <ac:spMkLst>
            <pc:docMk/>
            <pc:sldMk cId="318987596" sldId="271"/>
            <ac:spMk id="32" creationId="{821D03F4-FD2D-4EF3-84F4-20971D4CE9C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3" creationId="{A0FCDEC7-45B9-4630-8D68-5C0FCE4C05F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4" creationId="{66A8589C-3592-47D4-A89F-15E49165F0D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5" creationId="{17E2C6A0-AA8D-42A8-A83F-71D1629F3D9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6" creationId="{C9529687-C401-4DB5-860E-14CA6937D8A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7" creationId="{A914C7FC-F2F2-4DAF-8C1A-362F7302F36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8" creationId="{46D5B4FF-C843-4578-98AE-CEC6A58268C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39" creationId="{2F3096AF-CE18-4D7D-9CDE-A6859589D93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0" creationId="{029E9596-9061-4837-A9D3-77018A8081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1" creationId="{3AEBE40D-CAF9-4435-92D6-D39DA0A4947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2" creationId="{2D7AB7A8-69D8-4A25-8EAE-757172EE9C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3" creationId="{8433181B-FB97-412C-B22E-D78BFD871DC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4" creationId="{EAA5A844-C997-4743-B65F-E049D09884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5" creationId="{5260EB6A-2719-4247-8B7B-33A02852C41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46" creationId="{DA2CDC04-7089-4A04-B84D-FE9406361871}"/>
          </ac:spMkLst>
        </pc:spChg>
        <pc:spChg chg="add del mod">
          <ac:chgData name="applet shibuya" userId="8bdd555148b5aa4b" providerId="LiveId" clId="{9FDFCF3E-21D4-4AED-A383-79B20E80679E}" dt="2021-11-16T09:04:10.251" v="8103" actId="478"/>
          <ac:spMkLst>
            <pc:docMk/>
            <pc:sldMk cId="318987596" sldId="271"/>
            <ac:spMk id="48" creationId="{8C8BA037-568B-4809-83AE-A470C3EB333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50" creationId="{EE70C568-A145-473F-8CC9-E03EF577E4E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52" creationId="{ED606456-6C1B-4DFA-8661-428EFA20E78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54" creationId="{27F39B7D-99AF-4F51-A048-8B332CE3A6A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18987596" sldId="271"/>
            <ac:spMk id="56" creationId="{3851E28D-6C0B-4CDC-B4AF-82BA9202DDF4}"/>
          </ac:spMkLst>
        </pc:spChg>
        <pc:spChg chg="add del">
          <ac:chgData name="applet shibuya" userId="8bdd555148b5aa4b" providerId="LiveId" clId="{9FDFCF3E-21D4-4AED-A383-79B20E80679E}" dt="2021-11-18T05:36:13.523" v="30662" actId="478"/>
          <ac:spMkLst>
            <pc:docMk/>
            <pc:sldMk cId="318987596" sldId="271"/>
            <ac:spMk id="58" creationId="{C4D77644-5501-40E3-9175-BEC64C8B9472}"/>
          </ac:spMkLst>
        </pc:spChg>
        <pc:cxnChg chg="add mod">
          <ac:chgData name="applet shibuya" userId="8bdd555148b5aa4b" providerId="LiveId" clId="{9FDFCF3E-21D4-4AED-A383-79B20E80679E}" dt="2021-11-25T07:00:06.484" v="34807"/>
          <ac:cxnSpMkLst>
            <pc:docMk/>
            <pc:sldMk cId="318987596" sldId="271"/>
            <ac:cxnSpMk id="59" creationId="{14E6C422-F03E-4AEA-A256-EA3738BFBBDA}"/>
          </ac:cxnSpMkLst>
        </pc:cxnChg>
      </pc:sldChg>
      <pc:sldChg chg="addSp delSp modSp add mod">
        <pc:chgData name="applet shibuya" userId="8bdd555148b5aa4b" providerId="LiveId" clId="{9FDFCF3E-21D4-4AED-A383-79B20E80679E}" dt="2021-11-30T09:09:18.595" v="36330" actId="1076"/>
        <pc:sldMkLst>
          <pc:docMk/>
          <pc:sldMk cId="2582137384" sldId="272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4" creationId="{D4C932A8-755D-4A2F-AFFA-C4D9176BB950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5" creationId="{48515870-C78E-4D7D-99B2-A07832F82C00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6" creationId="{9C7C4A7D-DBCD-4AD4-8A5B-5AAF063C828B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7" creationId="{AF021EC2-7E84-4760-8B2F-4FB67E432D55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8" creationId="{F567B94A-AC51-48F6-B74A-80D44F214BB7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9" creationId="{D77BCC6E-A765-4BC6-B479-1D9611CCD2F8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0" creationId="{531EF11B-6169-489C-96B8-C1EA37A54EEF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1" creationId="{A0BC05C2-AAFF-4587-98E0-68290FE3DF44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2" creationId="{E05526A0-D822-4F7C-8200-FF70D6A29697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3" creationId="{15B76EE4-BE76-4E96-8298-439F88C5956D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4" creationId="{898511ED-404B-4D3D-A87A-201327AED2C6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5" creationId="{5FC28B19-907F-45D0-9880-DB0F92C98D30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6" creationId="{EC3437F9-DCE8-4B1E-93F7-577AB8BD84B8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7" creationId="{55FF8302-83B9-4328-8B87-AC71316D14A6}"/>
          </ac:spMkLst>
        </pc:spChg>
        <pc:spChg chg="add del mod">
          <ac:chgData name="applet shibuya" userId="8bdd555148b5aa4b" providerId="LiveId" clId="{9FDFCF3E-21D4-4AED-A383-79B20E80679E}" dt="2021-11-16T03:14:50.846" v="7503" actId="478"/>
          <ac:spMkLst>
            <pc:docMk/>
            <pc:sldMk cId="2582137384" sldId="272"/>
            <ac:spMk id="18" creationId="{21AE773D-4847-4F64-AAD1-B8F7DC9938C3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19" creationId="{1D6924BE-164A-4CDC-8CF9-3957DDCFC9A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20" creationId="{9755A00A-0B45-498A-95E0-CAC65C8E4CFC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0" creationId="{F7D8FE0D-6F36-41E6-8349-C7DD23D81B4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21" creationId="{406ED5DB-C0A9-432D-BB53-A59FBFCA1D95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1" creationId="{8A4342A0-95CE-41A1-8F4A-58D5CFAF9D63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2" creationId="{AEF1DC65-63F7-4C63-9408-4D0D287255CA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3" creationId="{793B300A-6634-40BB-8D46-945B43142EC4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4" creationId="{451FBED3-511A-4509-9D6A-8ACEEA73825C}"/>
          </ac:spMkLst>
        </pc:spChg>
        <pc:spChg chg="add del mod">
          <ac:chgData name="applet shibuya" userId="8bdd555148b5aa4b" providerId="LiveId" clId="{9FDFCF3E-21D4-4AED-A383-79B20E80679E}" dt="2021-11-30T09:07:21.387" v="36326" actId="478"/>
          <ac:spMkLst>
            <pc:docMk/>
            <pc:sldMk cId="2582137384" sldId="272"/>
            <ac:spMk id="25" creationId="{C5DAA5FA-B59F-4CE6-8C3A-84E3E811ECCE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5" creationId="{FCBB2970-F4C0-49BB-A163-CCD6EA4A993D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6" creationId="{EEAC8E4F-888D-45CC-A1FB-F23646DA5DDE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7" creationId="{36F7FE84-5FBC-4B1D-AADD-A3432F5236A5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8" creationId="{BDA8712E-644C-4142-AE9B-BCBB47182998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29" creationId="{3A5A699E-C96C-4F01-8B2C-D54136A019B2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30" creationId="{C088C617-3BDC-4AFF-B070-E16B0118D516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31" creationId="{67C767FF-E39C-4E4E-9EDD-748F87A88C64}"/>
          </ac:spMkLst>
        </pc:spChg>
        <pc:spChg chg="add del mod">
          <ac:chgData name="applet shibuya" userId="8bdd555148b5aa4b" providerId="LiveId" clId="{9FDFCF3E-21D4-4AED-A383-79B20E80679E}" dt="2021-11-16T03:14:49.322" v="7502"/>
          <ac:spMkLst>
            <pc:docMk/>
            <pc:sldMk cId="2582137384" sldId="272"/>
            <ac:spMk id="32" creationId="{29381824-B306-498F-940B-9CF6753324FD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3" creationId="{C8CA0E94-C275-447B-9339-82EF82D503B4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4" creationId="{D0EF5F4C-8E1D-4E4A-A6DE-CB3F3776A47A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5" creationId="{03F2B5E1-2C38-4411-9506-1A840F9C7482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6" creationId="{C2038E2A-096A-4341-963F-94615D93B2B6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7" creationId="{D83D761D-F52F-4D33-9484-3604C61FAA05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8" creationId="{C53CFE96-9DB3-4042-ADB5-0004379B6FDF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39" creationId="{27383850-1E33-4F15-80FE-EE84B18A3E32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0" creationId="{0AF0F5C6-29A7-400C-8018-C6A81DBCC7BF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1" creationId="{90C76C6C-F0AC-469B-9835-C568A09AD3E7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2" creationId="{5A0E06D1-A500-4BD6-BA8F-87C8CA2E2A61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3" creationId="{77056B57-2568-4D2A-B4E9-F36825C17916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4" creationId="{45827E15-F707-4217-9844-C46E6A841A9D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5" creationId="{DFA0F630-FC9C-48D9-B102-6A347FC364FD}"/>
          </ac:spMkLst>
        </pc:spChg>
        <pc:spChg chg="add del mod">
          <ac:chgData name="applet shibuya" userId="8bdd555148b5aa4b" providerId="LiveId" clId="{9FDFCF3E-21D4-4AED-A383-79B20E80679E}" dt="2021-11-16T03:19:32.934" v="7638" actId="478"/>
          <ac:spMkLst>
            <pc:docMk/>
            <pc:sldMk cId="2582137384" sldId="272"/>
            <ac:spMk id="46" creationId="{96FF65AC-1877-4C28-87B9-4F13C42E76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47" creationId="{B33A37DE-DC92-4265-95C5-84D3924F37E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48" creationId="{43E88EF0-832C-4F02-B898-3EA74A44511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49" creationId="{CD6776AB-2E49-4CA2-A156-7DB7921C60A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0" creationId="{898A3295-CE3D-41CB-B3AD-121A082FBAF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1" creationId="{33C76C1C-78B2-411D-B4B8-58F4EF9A7BD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2" creationId="{437CBB6B-D1F6-4E5B-9B7C-35BAD898BEC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3" creationId="{B48D2EED-5DEC-4B58-A983-F0374489D8B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4" creationId="{6AE3FB8B-FBA3-44D2-80C6-2437038A233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5" creationId="{2DD6DBB0-BEB3-4834-8012-59BE4A24D12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6" creationId="{880A1B68-058E-43CB-A1C2-C0EDD0ECDE8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7" creationId="{49AA9616-C706-478B-94AF-A1B78414C30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8" creationId="{D474393A-C8C9-4950-A113-DEE252020FB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59" creationId="{F31345E5-6745-48FA-BD4E-79B78EB672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60" creationId="{D9B22174-EFDD-4898-91DC-6894F241358E}"/>
          </ac:spMkLst>
        </pc:spChg>
        <pc:spChg chg="add mod ord">
          <ac:chgData name="applet shibuya" userId="8bdd555148b5aa4b" providerId="LiveId" clId="{9FDFCF3E-21D4-4AED-A383-79B20E80679E}" dt="2021-11-30T09:05:35.852" v="36297" actId="1076"/>
          <ac:spMkLst>
            <pc:docMk/>
            <pc:sldMk cId="2582137384" sldId="272"/>
            <ac:spMk id="61" creationId="{83A98B73-F749-468E-9A3D-337066A771A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82137384" sldId="272"/>
            <ac:spMk id="62" creationId="{400608A2-4E90-4C4E-9FEE-A9B743925049}"/>
          </ac:spMkLst>
        </pc:spChg>
        <pc:picChg chg="add mod">
          <ac:chgData name="applet shibuya" userId="8bdd555148b5aa4b" providerId="LiveId" clId="{9FDFCF3E-21D4-4AED-A383-79B20E80679E}" dt="2021-11-30T09:09:15.948" v="36328" actId="1076"/>
          <ac:picMkLst>
            <pc:docMk/>
            <pc:sldMk cId="2582137384" sldId="272"/>
            <ac:picMk id="5" creationId="{43F8E1D7-0EC0-49F4-A8A4-FD9386A8D150}"/>
          </ac:picMkLst>
        </pc:picChg>
        <pc:picChg chg="add mod">
          <ac:chgData name="applet shibuya" userId="8bdd555148b5aa4b" providerId="LiveId" clId="{9FDFCF3E-21D4-4AED-A383-79B20E80679E}" dt="2021-11-30T09:09:17.195" v="36329" actId="1076"/>
          <ac:picMkLst>
            <pc:docMk/>
            <pc:sldMk cId="2582137384" sldId="272"/>
            <ac:picMk id="7" creationId="{A76698D2-066E-42DA-8B6D-038010D53D0A}"/>
          </ac:picMkLst>
        </pc:picChg>
        <pc:picChg chg="add mod">
          <ac:chgData name="applet shibuya" userId="8bdd555148b5aa4b" providerId="LiveId" clId="{9FDFCF3E-21D4-4AED-A383-79B20E80679E}" dt="2021-11-30T09:09:18.595" v="36330" actId="1076"/>
          <ac:picMkLst>
            <pc:docMk/>
            <pc:sldMk cId="2582137384" sldId="272"/>
            <ac:picMk id="9" creationId="{E08041DA-AE19-451F-AA7F-9BF6E345D45A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1687031634" sldId="273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3" creationId="{A8A511AD-4B65-4DD9-88E7-BBA899E31E33}"/>
          </ac:spMkLst>
        </pc:spChg>
        <pc:spChg chg="del">
          <ac:chgData name="applet shibuya" userId="8bdd555148b5aa4b" providerId="LiveId" clId="{9FDFCF3E-21D4-4AED-A383-79B20E80679E}" dt="2021-11-11T03:54:49.286" v="4785" actId="478"/>
          <ac:spMkLst>
            <pc:docMk/>
            <pc:sldMk cId="1687031634" sldId="273"/>
            <ac:spMk id="4" creationId="{D4C932A8-755D-4A2F-AFFA-C4D9176BB950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4" creationId="{F171A1E9-F69C-46EF-B7E0-57B0C6823160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5" creationId="{4C623324-3C19-4A08-952D-F92F66341AA9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6" creationId="{808814EE-16B8-4CED-9B4F-715439978B69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7" creationId="{757B284B-9960-48A8-9525-96668B0EE08E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8" creationId="{FE28EC8F-320D-4990-B044-BC4005539F02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9" creationId="{0278A673-17CB-4571-97AA-38B2255CFFED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0" creationId="{8AC75408-41B1-4425-A42A-A61A21F95198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1" creationId="{C459E315-1BA9-4299-B3E4-F6F1586481A4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2" creationId="{AF116BBB-0568-4286-834B-F267BFAB63AF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3" creationId="{5B1A2628-BD34-4865-87CE-4960F0827380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4" creationId="{E231F7C2-EA46-4CA3-8937-A8EF29BFC4D8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5" creationId="{ED396F04-79BB-4274-A48F-53A36AFF8B31}"/>
          </ac:spMkLst>
        </pc:spChg>
        <pc:spChg chg="add del mod">
          <ac:chgData name="applet shibuya" userId="8bdd555148b5aa4b" providerId="LiveId" clId="{9FDFCF3E-21D4-4AED-A383-79B20E80679E}" dt="2021-11-16T03:19:37.158" v="7639" actId="478"/>
          <ac:spMkLst>
            <pc:docMk/>
            <pc:sldMk cId="1687031634" sldId="273"/>
            <ac:spMk id="16" creationId="{654BA978-54BD-4075-8BDC-0D583159801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17" creationId="{EE696DF7-1874-4383-BA73-13DCEAA3CF5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18" creationId="{3D8E0718-A8CA-4ADC-907A-3F234AF388B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19" creationId="{E3709A01-286A-4272-9425-83E3E63083D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0" creationId="{A2A52A29-4193-4085-A010-029E5A7B5BD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1" creationId="{E6317606-0B63-4D5F-A9E6-C71087A463E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2" creationId="{23A43883-4EAA-4EB9-AE36-086B59DC603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3" creationId="{60CD5B37-27B1-4323-A801-EECA8DC0A73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4" creationId="{1252538C-5522-43EE-BB7B-2BDF168DC3B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5" creationId="{C218F15E-CA90-40DD-AEBC-FBD7831A716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6" creationId="{1BCC6562-B246-43DE-B613-2F5901B8E75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7" creationId="{37E65BAD-4916-4F1D-B78F-C42D12F1E00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8" creationId="{C786ED53-BB37-4BF4-8BB6-7BFD7D1F313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29" creationId="{83781E09-3AA8-4C31-AEBD-FA1694377AF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30" creationId="{F86B3FCC-D0BB-49AA-981C-05F7A960013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31" creationId="{1B7A0383-7185-4382-AD5F-A9628294B12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87031634" sldId="273"/>
            <ac:spMk id="32" creationId="{60B3BFD4-2AA8-446F-9855-B92325496DF2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687031634" sldId="273"/>
            <ac:picMk id="4" creationId="{A65634FC-033D-45CD-BC55-5D25BA6C551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687031634" sldId="273"/>
            <ac:picMk id="6" creationId="{ECEC7F0F-A040-4B80-861E-35CAF00C4CE4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515812631" sldId="274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1:43:50.306" v="6720"/>
          <ac:spMkLst>
            <pc:docMk/>
            <pc:sldMk cId="3515812631" sldId="274"/>
            <ac:spMk id="7" creationId="{C7D8CDAF-9F40-429E-95EA-B9E28944CD3F}"/>
          </ac:spMkLst>
        </pc:spChg>
        <pc:spChg chg="add del mod">
          <ac:chgData name="applet shibuya" userId="8bdd555148b5aa4b" providerId="LiveId" clId="{9FDFCF3E-21D4-4AED-A383-79B20E80679E}" dt="2021-11-19T01:32:09.465" v="30893" actId="478"/>
          <ac:spMkLst>
            <pc:docMk/>
            <pc:sldMk cId="3515812631" sldId="274"/>
            <ac:spMk id="9" creationId="{581AEA50-E98A-46BF-A9DA-D1233BA258B2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0" creationId="{710D8C50-7BDD-44E4-B1E1-84E172F48156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1" creationId="{0ADE5669-0F4F-4746-A99A-ED4098564154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2" creationId="{BC170F60-1B77-4F63-854D-8A818A891084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3" creationId="{08AF1ADD-A6F5-48FA-B9FD-0FBA48C702E3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4" creationId="{F6706A0D-2BF8-4347-8B6E-627F63DDCE8C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5" creationId="{BD016AEC-9103-473A-9B67-E6F38780750B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6" creationId="{05EF5E18-410C-4D8E-8319-15DECEACCCE1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7" creationId="{0E0DB388-2E04-4389-94FC-F382531B40F6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8" creationId="{ADF210FD-9290-41B4-B469-5043042ED68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18" creationId="{FE5E46DF-F00F-4343-A6A4-622F81AD7260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19" creationId="{790D601A-1FDD-4169-9E38-8F1424F8A815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20" creationId="{AF68F9B0-4432-4FDD-9945-550CF7B54A2A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21" creationId="{0565E07E-F10F-4673-A3AB-353F1DE07E09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22" creationId="{0CFE2EDE-B35F-4A4A-B69D-626586248A8F}"/>
          </ac:spMkLst>
        </pc:spChg>
        <pc:spChg chg="add del mod">
          <ac:chgData name="applet shibuya" userId="8bdd555148b5aa4b" providerId="LiveId" clId="{9FDFCF3E-21D4-4AED-A383-79B20E80679E}" dt="2021-11-16T03:19:41.598" v="7640" actId="478"/>
          <ac:spMkLst>
            <pc:docMk/>
            <pc:sldMk cId="3515812631" sldId="274"/>
            <ac:spMk id="23" creationId="{D6786B80-28F2-4C63-820A-13503470768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4" creationId="{C4D41638-FA69-44CD-B1FA-C2CBBACADDF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5" creationId="{FE4D994A-C49D-4E22-940C-F5E4439E962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6" creationId="{3B564231-95DE-44EA-BD9D-23D34F53FD2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7" creationId="{58107DE7-31EE-43B0-AD3E-E71ECA7F2C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8" creationId="{76A94744-EF78-4B9F-AB60-BD1771FC153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29" creationId="{D0D822B1-3CED-469A-903F-CCE38AFD816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0" creationId="{E944DB9A-A0AF-42E9-A98C-8E4CF4B29F5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1" creationId="{66D48147-6B64-4725-9142-C2135F222DF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2" creationId="{69BDC2B0-95A2-4E63-804A-4868B502723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3" creationId="{66DC4455-DB9E-4423-A0B3-0897B610CAA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4" creationId="{DF4B479D-AAB2-444B-9B00-82E71CB48F3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5" creationId="{5DBF642A-F33B-407D-8E12-68EDE5804B9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6" creationId="{FF702C3C-0F73-4D3C-B147-E440374D895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5812631" sldId="274"/>
            <ac:spMk id="37" creationId="{01DA3741-AB4F-4DCF-9F32-FD79317785C5}"/>
          </ac:spMkLst>
        </pc:spChg>
        <pc:graphicFrameChg chg="add del mod">
          <ac:chgData name="applet shibuya" userId="8bdd555148b5aa4b" providerId="LiveId" clId="{9FDFCF3E-21D4-4AED-A383-79B20E80679E}" dt="2021-11-16T01:43:50.306" v="6720"/>
          <ac:graphicFrameMkLst>
            <pc:docMk/>
            <pc:sldMk cId="3515812631" sldId="274"/>
            <ac:graphicFrameMk id="3" creationId="{0C1DD8C3-EB50-4F15-9A5A-827D74E2A8CE}"/>
          </ac:graphicFrameMkLst>
        </pc:graphicFrameChg>
        <pc:graphicFrameChg chg="add del mod">
          <ac:chgData name="applet shibuya" userId="8bdd555148b5aa4b" providerId="LiveId" clId="{9FDFCF3E-21D4-4AED-A383-79B20E80679E}" dt="2021-11-16T01:43:50.306" v="6720"/>
          <ac:graphicFrameMkLst>
            <pc:docMk/>
            <pc:sldMk cId="3515812631" sldId="274"/>
            <ac:graphicFrameMk id="4" creationId="{322FAE5A-68AC-4539-BE79-C34E534FEEC6}"/>
          </ac:graphicFrameMkLst>
        </pc:graphicFrameChg>
        <pc:graphicFrameChg chg="add del mod">
          <ac:chgData name="applet shibuya" userId="8bdd555148b5aa4b" providerId="LiveId" clId="{9FDFCF3E-21D4-4AED-A383-79B20E80679E}" dt="2021-11-16T01:43:50.306" v="6720"/>
          <ac:graphicFrameMkLst>
            <pc:docMk/>
            <pc:sldMk cId="3515812631" sldId="274"/>
            <ac:graphicFrameMk id="5" creationId="{CC54BC23-1BAD-486A-A3DB-13EE180B4F33}"/>
          </ac:graphicFrameMkLst>
        </pc:graphicFrame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4" creationId="{82308ACC-EEB7-405F-B9B7-F35262852460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6" creationId="{E8A2D95F-CD86-4773-99A2-CB928E0539C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8" creationId="{5CBE9747-B599-4C68-A9C2-E144AE60CBE1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11" creationId="{5EE433D6-FF1B-468B-B636-2A8B2141EA2D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13" creationId="{339E0AEF-096D-4B32-96C3-724B7E95E8FB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15" creationId="{2C50CC73-076B-499D-8C97-C94AEA3BF03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17" creationId="{7B7512AA-5FEF-40EA-AAE9-FC309AC941A0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20" creationId="{8E3F1671-0F8B-475E-8694-6A0CC362619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22" creationId="{EE7DBD74-4495-45E6-B2BE-56D1B9ACCEA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38" creationId="{8EE99210-1AAC-4858-939B-B3BB17358DC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40" creationId="{F2A86301-38D2-4C0B-A1E1-9F28C04A104E}"/>
          </ac:picMkLst>
        </pc:picChg>
        <pc:picChg chg="add del mod">
          <ac:chgData name="applet shibuya" userId="8bdd555148b5aa4b" providerId="LiveId" clId="{9FDFCF3E-21D4-4AED-A383-79B20E80679E}" dt="2021-11-19T01:32:44.001" v="30922" actId="478"/>
          <ac:picMkLst>
            <pc:docMk/>
            <pc:sldMk cId="3515812631" sldId="274"/>
            <ac:picMk id="42" creationId="{B0D9BFA1-8A87-4B23-BBFF-7D04B013829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5812631" sldId="274"/>
            <ac:picMk id="44" creationId="{77221AF1-C470-43B5-99B7-AAA388EDE832}"/>
          </ac:picMkLst>
        </pc:picChg>
        <pc:cxnChg chg="add del mod">
          <ac:chgData name="applet shibuya" userId="8bdd555148b5aa4b" providerId="LiveId" clId="{9FDFCF3E-21D4-4AED-A383-79B20E80679E}" dt="2021-11-16T01:43:50.306" v="6720"/>
          <ac:cxnSpMkLst>
            <pc:docMk/>
            <pc:sldMk cId="3515812631" sldId="274"/>
            <ac:cxnSpMk id="6" creationId="{407D6632-7D0D-4405-928B-141039CB8C01}"/>
          </ac:cxnSpMkLst>
        </pc:cxn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659499062" sldId="275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6:15:06.580" v="7944" actId="478"/>
          <ac:spMkLst>
            <pc:docMk/>
            <pc:sldMk cId="659499062" sldId="275"/>
            <ac:spMk id="4" creationId="{1CB3E925-6128-495B-904B-1A1FDC667486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5" creationId="{BA82FC61-B1E9-4C26-92EC-3A15B413E449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6" creationId="{9515ADF8-F299-4ACF-9A50-0DED02AF5C29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7" creationId="{EA1C6515-626E-4FA3-80E6-3AFA40AD6D6E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8" creationId="{3630A031-F869-423A-B080-D9A3B0E0B7D9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9" creationId="{F4B3B727-85A8-4DCB-8FC9-E8BA97DA4F45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0" creationId="{3D1A0F21-F58D-456D-A1C8-AE57F52723C1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1" creationId="{36E20FC9-14FE-400B-9101-1265EEE38D35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2" creationId="{ED82C76F-845C-497C-BB2F-610AD1B40715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3" creationId="{2394E1D6-EB6A-4E57-9F5C-AF6893AA9F6D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4" creationId="{D63EA21C-7E34-4CCF-8878-D3477DA7A57A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5" creationId="{E809694D-987B-4CB5-9297-6162199B3A56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6" creationId="{8F139CB2-73FB-4DB7-ABFB-BD49784EBADE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7" creationId="{B00CCA4D-6422-4EAD-B28D-4AFD1375B56A}"/>
          </ac:spMkLst>
        </pc:spChg>
        <pc:spChg chg="add del mod">
          <ac:chgData name="applet shibuya" userId="8bdd555148b5aa4b" providerId="LiveId" clId="{9FDFCF3E-21D4-4AED-A383-79B20E80679E}" dt="2021-11-16T03:19:45.622" v="7641" actId="478"/>
          <ac:spMkLst>
            <pc:docMk/>
            <pc:sldMk cId="659499062" sldId="275"/>
            <ac:spMk id="18" creationId="{8DD8BE37-0B62-433A-AD37-279755E4884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19" creationId="{DD50E0F1-6770-49C0-8554-F5BF62B9EA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0" creationId="{985C5DE2-3D41-4136-9B5B-98D28EC2D48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1" creationId="{C4AA6234-CCE2-4D57-AFDB-A7269AB9AF9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2" creationId="{FF6000C7-47DF-4CE2-A1F4-E29DD1732FE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3" creationId="{7B134E38-228E-4DE8-BF5A-B625D175BC4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4" creationId="{AECEFAF4-61C7-499C-BF1F-B2DC3F2B705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5" creationId="{4A3CCEE4-6911-4469-93F9-79713EE7522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6" creationId="{266EC4D2-170E-4B54-88B3-9DF24FE9152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7" creationId="{B2C41123-8697-45DA-BB6E-295207C5327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8" creationId="{6C123677-4EB2-4FC4-A2DA-F303725B3D4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29" creationId="{1E44A2BA-4297-4EAA-801D-AAACB9E9E25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30" creationId="{78EFA4FE-D1A3-40A5-99ED-CBF8A0F1791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31" creationId="{1BE093C1-4E4D-40EE-A599-20B3DBCDE97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32" creationId="{2A7F897B-E5B5-454B-9F1A-46DF4F5F040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34" creationId="{9B801736-E574-46A0-9E60-789BFBF86A3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659499062" sldId="275"/>
            <ac:spMk id="35" creationId="{C4AB6472-7BD5-4592-BC8B-8E393CF9BA4C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659499062" sldId="275"/>
            <ac:picMk id="4" creationId="{184A38D5-D97E-413E-A842-E5554FE831CF}"/>
          </ac:picMkLst>
        </pc:picChg>
      </pc:sldChg>
      <pc:sldChg chg="addSp delSp modSp add mod">
        <pc:chgData name="applet shibuya" userId="8bdd555148b5aa4b" providerId="LiveId" clId="{9FDFCF3E-21D4-4AED-A383-79B20E80679E}" dt="2021-12-08T01:43:27.263" v="36363" actId="1036"/>
        <pc:sldMkLst>
          <pc:docMk/>
          <pc:sldMk cId="3059926458" sldId="276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4" creationId="{4281C98D-DCF7-4844-B75B-14A5DD654349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5" creationId="{8004437C-1B74-4FE3-8F9F-28E166EF0FD2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6" creationId="{F8A350BF-7049-4147-90EE-80504C2A7FA8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7" creationId="{CB48E42F-2C0D-4AA6-82FF-74D1CA3EFDAB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8" creationId="{8A0216CD-EA4C-4A3E-80B1-FBD94DD8B85A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9" creationId="{2642CCD4-B16C-4AD7-A774-6ADF5FE44C51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0" creationId="{6B385199-7BE7-4997-A058-299AEE0A9B8E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1" creationId="{2531B7EA-73D4-431F-9837-BCBC8AADBEE4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2" creationId="{AF05852C-3652-4868-BC54-1C3B2D7E3307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3" creationId="{57A3474C-55F3-4E64-A2F7-DAB8DF18C8AF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4" creationId="{41552B74-F6CC-4375-955C-3C0E8C926F28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5" creationId="{E8880796-4668-4158-A48F-6C0419846EF1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6" creationId="{694599F9-CB4D-478F-AE48-DCDB8FA5AFA7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7" creationId="{A8808194-7546-4ADF-9FB5-ED8CAF59FC9F}"/>
          </ac:spMkLst>
        </pc:spChg>
        <pc:spChg chg="add del mod">
          <ac:chgData name="applet shibuya" userId="8bdd555148b5aa4b" providerId="LiveId" clId="{9FDFCF3E-21D4-4AED-A383-79B20E80679E}" dt="2021-11-16T05:03:10.800" v="7659" actId="478"/>
          <ac:spMkLst>
            <pc:docMk/>
            <pc:sldMk cId="3059926458" sldId="276"/>
            <ac:spMk id="18" creationId="{261F027C-3F1D-4BC2-9BBA-AEA62A1300D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19" creationId="{4695C900-3460-4937-ACD2-0D1760D2CED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0" creationId="{597271CB-560F-467A-B972-AA0C5B5DD2B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1" creationId="{8467ED47-23B7-4538-8255-C1BC02BC4A1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2" creationId="{939046B8-F804-4021-AC91-10ECF7764CA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3" creationId="{F35724AA-7A3C-4435-8299-AF09AFF5E31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4" creationId="{603859DE-29F0-420F-9ADE-BE5C41D26E6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5" creationId="{E7BAB07E-5672-49AD-8649-055089C5723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6" creationId="{58E77790-A58C-43E2-B825-A4693CA43AC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7" creationId="{7546D866-4481-4FC4-BF55-539413BBA56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8" creationId="{B7DA44A8-4945-4D2E-AF12-D0E600B94D8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29" creationId="{A25EC9A2-5F3B-443D-8082-B500F36F1F7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30" creationId="{85983095-73BF-4658-BA29-4B003E4A09C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31" creationId="{6ECEEE92-555E-42EB-82A1-38E5834BE9C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32" creationId="{002538FE-E930-4FF5-906C-B5FF9B72556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33" creationId="{E06BC2CB-4740-42D4-BD11-67666357165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59926458" sldId="276"/>
            <ac:spMk id="34" creationId="{7F63E016-6697-41BC-83D9-DBF902EA794D}"/>
          </ac:spMkLst>
        </pc:sp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5" creationId="{41C807C3-8E08-473A-86AB-4F951CA30342}"/>
          </ac:picMkLst>
        </pc:pic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7" creationId="{71B63A9D-90B9-45DA-BD57-00412A229BA6}"/>
          </ac:picMkLst>
        </pc:pic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9" creationId="{0AC0D1EB-3623-422A-8B67-3069BC631287}"/>
          </ac:picMkLst>
        </pc:pic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11" creationId="{988205DD-5814-432E-A4BE-BE4E274757B3}"/>
          </ac:picMkLst>
        </pc:pic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13" creationId="{72BD7B38-0EC5-4EF8-AAA6-27CE19068FEB}"/>
          </ac:picMkLst>
        </pc:picChg>
        <pc:picChg chg="add mod">
          <ac:chgData name="applet shibuya" userId="8bdd555148b5aa4b" providerId="LiveId" clId="{9FDFCF3E-21D4-4AED-A383-79B20E80679E}" dt="2021-12-08T01:43:27.263" v="36363" actId="1036"/>
          <ac:picMkLst>
            <pc:docMk/>
            <pc:sldMk cId="3059926458" sldId="276"/>
            <ac:picMk id="15" creationId="{F086DA26-5F5A-4C87-9F64-7AF36A394F1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059926458" sldId="276"/>
            <ac:picMk id="17" creationId="{C4B2DC76-6870-48D2-BF18-B4D865F84FD9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889583611" sldId="277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3" creationId="{7BFB5415-D877-4B1E-8E55-5571FBB507D9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4" creationId="{095A8451-6FC9-46E9-82B7-7A66172D4DDC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5" creationId="{EA60E271-4193-4499-86E2-520111D6D126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6" creationId="{79BE95C7-D171-41C1-9F76-2C323B4918B0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7" creationId="{28E41FDF-2824-46A3-A3C3-3E46316E56AC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8" creationId="{75B36828-E7E0-40D8-829F-C79009A6D312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9" creationId="{D1DF7777-8F8A-45DB-BA61-6DED1D9E8345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0" creationId="{BC7D0CCE-DB3F-45F4-8240-2819A3A34351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1" creationId="{0E859CC9-ECC7-436D-A0A0-51A8753E4814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2" creationId="{360EC815-39A2-41D2-9BDD-2A83712518B9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3" creationId="{5B46E3E1-2DA7-4130-A159-B6520061A83C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4" creationId="{A39C34C6-53E9-4E3F-9F87-502673D4B5AD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5" creationId="{768E39EE-0044-472F-B418-B803ECCB94ED}"/>
          </ac:spMkLst>
        </pc:spChg>
        <pc:spChg chg="add del mod">
          <ac:chgData name="applet shibuya" userId="8bdd555148b5aa4b" providerId="LiveId" clId="{9FDFCF3E-21D4-4AED-A383-79B20E80679E}" dt="2021-11-16T05:03:16.505" v="7661" actId="478"/>
          <ac:spMkLst>
            <pc:docMk/>
            <pc:sldMk cId="889583611" sldId="277"/>
            <ac:spMk id="16" creationId="{132A8B1B-0048-4C91-B28A-C734868BBBB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17" creationId="{4E92FFB4-CA7B-4975-96CA-E96EEE0157F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18" creationId="{887E0F3E-E0F0-4623-911A-A3BCAD7AF1E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19" creationId="{4D484FDD-0D66-4BC5-A743-B772BC34F55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0" creationId="{4A4F06CD-8E63-4457-BC25-C93F60B75B7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1" creationId="{937D4F35-458D-4DB3-B1A4-CC34CE3EBB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2" creationId="{8EA4786C-B17A-4EF1-AD1D-C8C6D35B900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3" creationId="{29DDDC6A-3891-4981-A9C8-46F813D3C8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4" creationId="{9120BE1B-EA62-4CC4-AD61-55F32EFC441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5" creationId="{7D71C343-357B-4F3E-B932-83979DD3BCA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6" creationId="{627CD983-FD9F-40D2-A927-633F7387217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7" creationId="{B67648B4-BB8D-4F35-90CA-7D6C27989E3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8" creationId="{26E28F9E-3984-40E1-B399-E0C8316D0DE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29" creationId="{D6DFF85F-9DE2-4E20-9C56-484F4DB72E9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30" creationId="{46E2A567-69B8-47A6-B8F0-2CEF39C6DC3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31" creationId="{D9E66DC8-3801-4C31-AB25-F7093265ED34}"/>
          </ac:spMkLst>
        </pc:spChg>
        <pc:spChg chg="add del mod">
          <ac:chgData name="applet shibuya" userId="8bdd555148b5aa4b" providerId="LiveId" clId="{9FDFCF3E-21D4-4AED-A383-79B20E80679E}" dt="2021-11-17T05:07:22.569" v="13242" actId="478"/>
          <ac:spMkLst>
            <pc:docMk/>
            <pc:sldMk cId="889583611" sldId="277"/>
            <ac:spMk id="32" creationId="{10AF236C-B64C-4274-AFF0-671C842BDD2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889583611" sldId="277"/>
            <ac:spMk id="33" creationId="{7C750EDF-E638-469F-8124-7AAA819FFE86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889583611" sldId="277"/>
            <ac:picMk id="4" creationId="{3D712EB2-0121-48F1-8634-0E7A5BE8E01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889583611" sldId="277"/>
            <ac:picMk id="6" creationId="{FC0595A2-8774-422E-A3B2-B7C80DB2740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889583611" sldId="277"/>
            <ac:picMk id="8" creationId="{ED1FCBC8-96D7-4744-91AF-596A988E90EF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014895783" sldId="278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3" creationId="{950D6148-701F-43F9-A098-F6A419258485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4" creationId="{8501DBEE-3409-4628-A481-87215F464134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5" creationId="{B6057015-DC6E-4EC8-A096-97C3992341E4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6" creationId="{588FA68D-A895-4CA2-9570-06CE7F53D88B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7" creationId="{7422F736-4E4A-4A98-92F9-BF8766EB7EF9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8" creationId="{2650F0FC-244B-4499-9086-DEFE22F78C41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9" creationId="{8F981DEA-1F6F-409D-9564-B01CE1B89ABA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0" creationId="{DE44304D-C48B-414A-A3D8-AD72999C85DE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1" creationId="{E4293A78-B4CB-4C9F-8C06-BA67DF4BDE63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2" creationId="{A9D81020-32C9-486E-AE3A-B1472E2515E4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3" creationId="{045DA8C4-20E0-4959-9030-641163140646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4" creationId="{A14C95F0-76D6-4AA7-B696-0D2BDB5E73E6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5" creationId="{A702E0F0-5D46-4DD7-8FA8-86B05BCD00F6}"/>
          </ac:spMkLst>
        </pc:spChg>
        <pc:spChg chg="add del mod">
          <ac:chgData name="applet shibuya" userId="8bdd555148b5aa4b" providerId="LiveId" clId="{9FDFCF3E-21D4-4AED-A383-79B20E80679E}" dt="2021-11-16T05:03:27.673" v="7663" actId="478"/>
          <ac:spMkLst>
            <pc:docMk/>
            <pc:sldMk cId="3014895783" sldId="278"/>
            <ac:spMk id="16" creationId="{96E31DB5-86F4-4027-8D82-C1D0603549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17" creationId="{CCA85EAA-41BC-41E9-84A9-447963A5510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18" creationId="{23CD5EBA-C15E-4277-902D-A0CD28B01F8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19" creationId="{0B0CD310-7EE4-4528-A5D7-DF0661B3954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0" creationId="{6079790F-FD60-4E4D-A68B-A3D1076FD1A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1" creationId="{A994D25E-64C1-42AE-9E51-A71CE70C0A2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2" creationId="{48F2BB59-6A9E-4D0C-A367-F32F1A9EC19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3" creationId="{2B4ED239-A01D-4A31-A6BE-8D533F25361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4" creationId="{9D2B21AD-8D3A-446A-91E6-D088AF39245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5" creationId="{870F6126-EE2E-43E9-8329-89D9C67AEF6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6" creationId="{1F498759-D68C-4D9F-AEA7-2A5C4117A7F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7" creationId="{CBD5713E-AE06-4885-8276-E92BF5B2E1B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8" creationId="{4112727A-6D3D-4509-B6F3-A7F67D79E81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29" creationId="{E8A7BFC1-9BB3-4E32-836B-DA0E71B9A4E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30" creationId="{64B34E1F-E26C-4EDB-8F05-A363F8A9D09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31" creationId="{DB31A479-531D-4A55-8ADF-3E830116CD4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32" creationId="{2166387E-95EE-481E-A5EE-D5AB78FA2D0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33" creationId="{40D77359-9769-4A7E-92BA-A8D298B0D88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14895783" sldId="278"/>
            <ac:spMk id="34" creationId="{F489F24E-AC74-4F42-8ABE-5639F29E0F1C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014895783" sldId="278"/>
            <ac:picMk id="4" creationId="{CD14CA1E-8C55-4CC2-950B-595E32A843E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014895783" sldId="278"/>
            <ac:picMk id="6" creationId="{DA12458E-7308-4A14-976C-1FC47948F6C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014895783" sldId="278"/>
            <ac:picMk id="8" creationId="{AFF14B5E-836F-48D7-986B-77ABE1FE9C9D}"/>
          </ac:picMkLst>
        </pc:picChg>
      </pc:sldChg>
      <pc:sldChg chg="addSp delSp modSp add mod">
        <pc:chgData name="applet shibuya" userId="8bdd555148b5aa4b" providerId="LiveId" clId="{9FDFCF3E-21D4-4AED-A383-79B20E80679E}" dt="2021-12-08T01:44:22.374" v="36364" actId="1076"/>
        <pc:sldMkLst>
          <pc:docMk/>
          <pc:sldMk cId="2555903252" sldId="279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3" creationId="{D8617888-C67D-44BB-8E5D-EAD55BE73920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4" creationId="{0F0F4CAC-1CCC-4E74-9AEB-67011983654A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5" creationId="{394B60CD-7CEB-4F4D-BB5D-BF3BF5135D97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6" creationId="{FEBB3CBC-AEB5-4603-B9CB-045E4A87A28F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7" creationId="{FCC49E52-8D97-4AB3-A2CD-9AFF5A3B9F35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8" creationId="{FB965C9C-DC2E-4C75-9B4E-6262BDBB3F26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9" creationId="{FD18C74F-C92C-407E-902E-B1DD15E5C527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0" creationId="{F0EAF59A-37D3-4147-927D-0E5B2B194DDF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1" creationId="{FCD03CC7-E32E-4CF9-B0BF-1F8DFD3010D4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2" creationId="{B7F0D238-8BA9-409B-AA8A-62EA5CD63ADE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3" creationId="{62E4A5DF-7952-45C2-83BB-738B4423F822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4" creationId="{2C3F2C9F-F07D-4229-B75B-AE52218B11C3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5" creationId="{E7E2B83B-1389-439D-AD9D-A14A6356F133}"/>
          </ac:spMkLst>
        </pc:spChg>
        <pc:spChg chg="add del mod">
          <ac:chgData name="applet shibuya" userId="8bdd555148b5aa4b" providerId="LiveId" clId="{9FDFCF3E-21D4-4AED-A383-79B20E80679E}" dt="2021-11-16T05:03:47.304" v="7674" actId="478"/>
          <ac:spMkLst>
            <pc:docMk/>
            <pc:sldMk cId="2555903252" sldId="279"/>
            <ac:spMk id="16" creationId="{EF26B913-B39E-40DC-81FD-9621DD09B6B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17" creationId="{10807122-4B57-47A4-98C7-B91D002E9F4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18" creationId="{C5A073F0-0D55-4FAC-B403-1E3E785EC52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19" creationId="{FAEAF99B-256C-49C6-9C58-D746EDBE00E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0" creationId="{DFC7E237-B2FB-4973-BA90-4AFE224BFF1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1" creationId="{5E4F7DA3-A72D-4DCA-BCF4-E06EA03C05E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2" creationId="{7112AC5E-8647-4B53-BDF5-9B135A60C90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3" creationId="{5A75F966-A2A9-4FD2-81BA-9A04D282886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4" creationId="{89BCC00F-8B16-4D54-BE0E-D310A5DFE94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5" creationId="{20E6476B-333A-4FCA-A79B-7DBC41BA6D4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6" creationId="{28141851-36DF-4A37-8B6E-B2CD8A902E6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7" creationId="{0EC0702B-FA39-408A-9413-DC34063BF4D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8" creationId="{70328251-35DA-49CD-8598-2520AB8D421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29" creationId="{06DC44EB-5122-444C-8411-B95690B01B6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30" creationId="{54AC7B7C-2764-4121-9903-6C4ACEF3BB1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31" creationId="{EE1B2EBD-BD7E-415E-BD14-EE51CCC88A1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555903252" sldId="279"/>
            <ac:spMk id="32" creationId="{8BE7AB9A-7EF9-4B7A-9816-56A811AA79AC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555903252" sldId="279"/>
            <ac:picMk id="4" creationId="{B38E9914-6A09-4E96-B778-C12FCDF0E5F0}"/>
          </ac:picMkLst>
        </pc:picChg>
        <pc:picChg chg="add mod">
          <ac:chgData name="applet shibuya" userId="8bdd555148b5aa4b" providerId="LiveId" clId="{9FDFCF3E-21D4-4AED-A383-79B20E80679E}" dt="2021-12-08T01:44:22.374" v="36364" actId="1076"/>
          <ac:picMkLst>
            <pc:docMk/>
            <pc:sldMk cId="2555903252" sldId="279"/>
            <ac:picMk id="6" creationId="{80FCE177-A1BC-43DB-86A9-9F6959680F5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555903252" sldId="279"/>
            <ac:picMk id="8" creationId="{372636B4-797E-4B7C-B26F-BB50A49F2F7F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3127871" sldId="280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6:15:57.636" v="7952" actId="478"/>
          <ac:spMkLst>
            <pc:docMk/>
            <pc:sldMk cId="23127871" sldId="280"/>
            <ac:spMk id="4" creationId="{ABD3CAF6-A7E0-4AE1-B3FE-BCE2202758A3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5" creationId="{71B2EB63-6DE2-4FBD-A720-065D0B64E034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6" creationId="{138B30F6-B458-41D7-ADEF-4CBB1C47128F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7" creationId="{147CA16D-EA6A-4778-8E80-036218D3FCCE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8" creationId="{7B04ABD1-7409-4DD0-94B8-292B92F16398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9" creationId="{87597C13-0E8A-4818-A196-F96776FC57E9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0" creationId="{7C1DB925-D04A-4704-A48C-C022447F204B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1" creationId="{D2FE2D8A-B48A-401A-9F46-15CEC74342F2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2" creationId="{FE957F31-BEA1-42B0-9E43-559F7604D043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3" creationId="{4B602924-5DB1-492C-BA03-4D0880DDAD73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4" creationId="{EFDD55D4-E60A-487B-A33A-B6FD053CC779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5" creationId="{051070FF-E322-4EF1-B222-3B06C88C86ED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6" creationId="{8B86B4D5-97F4-419C-BEF9-3900C787DEFB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7" creationId="{F60CE6D0-3946-41B5-8E27-1D9052B52C53}"/>
          </ac:spMkLst>
        </pc:spChg>
        <pc:spChg chg="add del mod">
          <ac:chgData name="applet shibuya" userId="8bdd555148b5aa4b" providerId="LiveId" clId="{9FDFCF3E-21D4-4AED-A383-79B20E80679E}" dt="2021-11-16T05:03:59.504" v="7676" actId="478"/>
          <ac:spMkLst>
            <pc:docMk/>
            <pc:sldMk cId="23127871" sldId="280"/>
            <ac:spMk id="18" creationId="{DEE7F787-6376-4FA4-94C5-F7AF9E15010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19" creationId="{4EF2A1D8-974E-4E99-AE7E-748E121361C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0" creationId="{6000BA72-F5A7-4C68-976B-CEE96097043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1" creationId="{8FAE40FF-4A57-472B-8081-4A05F868599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2" creationId="{7AC82798-22CC-4711-9D2C-2E289D9A5A0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3" creationId="{3122871C-B083-4C66-89BD-58FB1268B5B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4" creationId="{62716230-1E3E-4AF6-B69B-3847570D38F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5" creationId="{BB55CCF8-2739-4509-84D8-A38334BF60B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6" creationId="{F50A0207-D768-40B8-8FF4-C66085E88B1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7" creationId="{312E835B-EE84-4A20-B939-A140562E6C4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8" creationId="{568520B6-2565-4B83-8D4E-876FF4C3D38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29" creationId="{FF2F5D74-FE29-4FD4-BF25-6374715B681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30" creationId="{BDE3707C-ED7F-4735-BF46-29A34D5FF78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31" creationId="{9F8E8405-8947-4A71-869D-EE7D2DD96F4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32" creationId="{D54B8D9B-7CD1-4CB9-AB3F-7D8DD99FEC5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33" creationId="{461A8EB7-38B8-4AC0-863F-EF4FC0E1577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127871" sldId="280"/>
            <ac:spMk id="34" creationId="{EBDDDCBB-B989-42D7-A7F6-DA2CD33B909B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127871" sldId="280"/>
            <ac:picMk id="4" creationId="{411739C9-50E0-4586-B4BC-D8E939D0E262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127871" sldId="280"/>
            <ac:picMk id="6" creationId="{B8DFF6C4-3DD5-4FE1-B727-21BA25680ADE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740332441" sldId="281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6:16:32.629" v="7960" actId="478"/>
          <ac:spMkLst>
            <pc:docMk/>
            <pc:sldMk cId="2740332441" sldId="281"/>
            <ac:spMk id="4" creationId="{0E09A871-624C-47D4-AE7A-C5111EAE60FC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5" creationId="{01D17D1A-4EFA-47FB-8DE5-10084972640C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6" creationId="{8BC2CF06-DB8C-4BBB-ADBC-0C14B0651876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7" creationId="{A3E1122B-9F05-4767-B11B-B88EA2B9EBF9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8" creationId="{98710FD2-E909-4293-A290-D11519AF8058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9" creationId="{2BEC63C6-33DE-4BF0-BF2A-55482D7A0DE6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0" creationId="{11BFFB75-4B4F-4380-92A8-123ABB52383E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1" creationId="{2BBC4A46-F59A-4847-AD32-6999E8271E67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2" creationId="{2680D729-5DFE-49C4-9440-A74B55D3B03F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3" creationId="{D082EF93-CF79-4C92-B165-3833F1B49FAF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4" creationId="{5020162E-61EB-499B-ACC7-76484C2D7E17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5" creationId="{760DC853-D680-40B1-9011-D676BED5673A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6" creationId="{B9FC9644-2554-4315-8E1B-3CFF4BC6BB87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7" creationId="{E5E6142A-F10E-443F-9318-694669E8D1D5}"/>
          </ac:spMkLst>
        </pc:spChg>
        <pc:spChg chg="add del mod">
          <ac:chgData name="applet shibuya" userId="8bdd555148b5aa4b" providerId="LiveId" clId="{9FDFCF3E-21D4-4AED-A383-79B20E80679E}" dt="2021-11-16T05:04:06.865" v="7678" actId="478"/>
          <ac:spMkLst>
            <pc:docMk/>
            <pc:sldMk cId="2740332441" sldId="281"/>
            <ac:spMk id="18" creationId="{B916D6B5-0B0D-4FEA-83D4-DEBE3E0D63A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19" creationId="{49F60D0A-C6AB-450A-BB97-3302BF898F6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0" creationId="{B9D8017A-9BAB-42C6-9867-30FEBF5908E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1" creationId="{BB086364-CC7E-40D9-8978-7A1A871FC0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2" creationId="{37121E5A-F3DC-4352-ADED-7ED8962D9A5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3" creationId="{860615AD-FD5F-492C-9405-06731D042B2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4" creationId="{919B663B-8B15-4998-B0E9-777D35D8E41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5" creationId="{0ACEADD6-8026-458B-941A-0AC838FE9DE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6" creationId="{24ABCF49-DA64-41E2-A43C-8BEC948B737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7" creationId="{6D71A86F-D1EE-4C5B-9DAE-259F90682D0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8" creationId="{520701F4-F46B-4592-939E-43FBACD7485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29" creationId="{CD44A619-EEBA-4B8D-879A-D78E828B34C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30" creationId="{5269BDD2-53FB-441C-9799-3222EC8C937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31" creationId="{85A4ED7D-E005-41C2-9A82-8765A638399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32" creationId="{3406EE94-7BFA-4AF5-BFC2-2BE277486F4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33" creationId="{27ECB015-C9C5-4D84-B81E-C442A87A1D98}"/>
          </ac:spMkLst>
        </pc:spChg>
        <pc:spChg chg="add del">
          <ac:chgData name="applet shibuya" userId="8bdd555148b5aa4b" providerId="LiveId" clId="{9FDFCF3E-21D4-4AED-A383-79B20E80679E}" dt="2021-11-16T06:16:17.831" v="7957" actId="22"/>
          <ac:spMkLst>
            <pc:docMk/>
            <pc:sldMk cId="2740332441" sldId="281"/>
            <ac:spMk id="34" creationId="{0C50C99D-B9B7-4D8C-A6AB-629CE04C9E1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740332441" sldId="281"/>
            <ac:spMk id="36" creationId="{AB95297C-ABAA-4440-A6E9-BFA988666519}"/>
          </ac:spMkLst>
        </pc:sp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267290403" sldId="282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4" creationId="{7507B93D-EE56-49F8-BF01-9715991AFD7D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5" creationId="{5984E6C7-FCBF-4CC2-A2DC-243961E29782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6" creationId="{C99C13B8-4637-4050-B5C5-8672724581CA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7" creationId="{2EA6B31A-37BF-4527-A2AE-FA1229ABCA58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8" creationId="{A0B21B89-4B75-467D-9744-7B59D35E2334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9" creationId="{23145357-B104-485E-926E-7701D15F247F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0" creationId="{681129D9-AED4-489C-A7C9-33B7AD87CB00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1" creationId="{4E2BD382-3445-4B9F-8800-53F6BD25B1D9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2" creationId="{EF34ADD0-8712-45CC-846F-7E45C367092A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3" creationId="{5F672AFA-54AF-4CB5-BC91-620374FF7995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4" creationId="{7AE7EB5B-7F00-4B72-AC15-CFE2B94AFB6B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5" creationId="{95B310EC-1B93-4C4F-BF0F-1B938B3B4F24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6" creationId="{8908A830-2C90-4BFC-AD39-BE1DFD338A52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7" creationId="{4194BEF3-F742-47A7-A308-5AF4E5E946F0}"/>
          </ac:spMkLst>
        </pc:spChg>
        <pc:spChg chg="add del mod">
          <ac:chgData name="applet shibuya" userId="8bdd555148b5aa4b" providerId="LiveId" clId="{9FDFCF3E-21D4-4AED-A383-79B20E80679E}" dt="2021-11-16T05:04:16.400" v="7680" actId="478"/>
          <ac:spMkLst>
            <pc:docMk/>
            <pc:sldMk cId="3267290403" sldId="282"/>
            <ac:spMk id="18" creationId="{0F2F7953-994F-4D9E-8F29-7B29CF3A10D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19" creationId="{B4C172B9-640B-4F7C-BEB5-70EBE9BD914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0" creationId="{85A15005-5441-4177-8D36-D66F58F720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1" creationId="{B50AE431-503A-46AC-82C9-A53B5EF0125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2" creationId="{7DEF4DCD-6648-4207-BB6D-55199B48833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3" creationId="{5D857544-A288-4EF2-8F31-31C532779CE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4" creationId="{C626043B-B52B-478E-9D01-FA23CE36216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5" creationId="{EA248A2F-222C-4445-8DB6-439EF9317FB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6" creationId="{2E5EF269-E884-4240-A1DC-64A123CD3E2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7" creationId="{6AFEFC9A-5F7C-4641-A2ED-BFEAC7D2C47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8" creationId="{78EE5759-DDFA-4EBC-B3E6-9FE81ACBE8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29" creationId="{836F2A3C-CCD8-4ED3-BD92-1C9CD260135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0" creationId="{C1310BF0-3CAE-4B4C-8AD2-7B1A4F297EB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1" creationId="{F25663AE-CB21-4ABF-B477-6BCE131C682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2" creationId="{7129A861-28F4-46E2-A947-4F6FB62D3C5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3" creationId="{59013C72-F2D7-4928-BC7E-487F8CAB1C6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4" creationId="{65781A71-0A9B-4335-B8B2-5A7D1C6179F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5" creationId="{70822920-869D-4D2D-BEC8-B100933A51D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267290403" sldId="282"/>
            <ac:spMk id="36" creationId="{E5C89E3A-B132-4C2E-8958-5C0D36B521D0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5" creationId="{1210A04D-0FC4-45BF-A18B-23FC09144A1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7" creationId="{068F5456-6FD7-4D3F-94A8-D9EE883341FF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9" creationId="{1E799D71-7C75-44C2-AA4A-81982124131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11" creationId="{74B6F51E-152D-4242-927E-087D890E71C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13" creationId="{B1B3CF8F-B704-4735-8CA5-DE6DA857D22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15" creationId="{DD79CB83-71CF-467B-9128-43B15958AA2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267290403" sldId="282"/>
            <ac:picMk id="17" creationId="{DA083CE7-F364-4C65-ADEB-C02E378B4391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335943457" sldId="283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3" creationId="{74B3501A-0714-455D-9665-5B5098BD4D39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4" creationId="{6001F962-449C-4821-8B0B-55426A7143BA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5" creationId="{7139AFFB-55A7-417C-9154-7EBBB7C939C2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6" creationId="{45699826-0A4D-4B3A-964B-3C4238329AB9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7" creationId="{B06B4321-9721-4A30-8629-DF116F5D160A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8" creationId="{134F6C7B-FE39-47A7-981C-B8E35C0CC86A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9" creationId="{DBFD251A-4B1E-4C7E-A82E-F7247FB0569B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0" creationId="{7DAFE320-6579-4C60-A1BD-2E254B17A67F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1" creationId="{A5EF665D-2A30-41D8-9CF0-741F9F902465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2" creationId="{580B8B93-D2CE-4941-A081-A5D5363C2D96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3" creationId="{A7B4D6D1-CADE-4718-8686-5B1CEA68AA62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4" creationId="{C0E9DA26-7768-4A9F-A8C4-B01752561C14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5" creationId="{6C90AC56-07B2-436F-8DF9-AE198C5920E7}"/>
          </ac:spMkLst>
        </pc:spChg>
        <pc:spChg chg="add del mod">
          <ac:chgData name="applet shibuya" userId="8bdd555148b5aa4b" providerId="LiveId" clId="{9FDFCF3E-21D4-4AED-A383-79B20E80679E}" dt="2021-11-16T05:04:41.144" v="7694" actId="478"/>
          <ac:spMkLst>
            <pc:docMk/>
            <pc:sldMk cId="2335943457" sldId="283"/>
            <ac:spMk id="16" creationId="{134F0975-79B3-47EA-94BB-45B359E374B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17" creationId="{D6ED5ADA-FD01-4837-83D9-EC0C2CE20D4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18" creationId="{38A8FC4B-0169-400E-A1CF-7CC7C16F328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19" creationId="{9A97F357-37F0-4030-8ABD-647986F279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0" creationId="{E76DA258-9C1B-4D68-9CC2-CA19F8E7247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1" creationId="{4B7CE55C-702F-402E-A8C6-ACDBD7C3091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2" creationId="{C8AF771E-37E5-4D5E-87CF-D955F287126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3" creationId="{F77960E3-2140-4EC7-955B-8B9E23DA82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4" creationId="{96162B89-BBEF-4C18-8D3C-EAE920B0213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5" creationId="{95AC3CBB-1187-4AED-9000-341A9F9907A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6" creationId="{5E7E7766-D5B0-44EE-9010-07DBF17FC0A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7" creationId="{7A2F14E7-CEDB-41DF-B045-3C3FD723EBB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8" creationId="{0FF0C44C-EA8F-4699-94B9-12BF3150FA2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29" creationId="{46B026BD-E817-4F19-80D0-1D01835C37F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30" creationId="{E1877A98-2DC8-40C1-B33D-16F8175C76D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31" creationId="{56B4D520-FA9B-45E4-84C0-EAF2C7575B5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35943457" sldId="283"/>
            <ac:spMk id="32" creationId="{6B8A8783-A963-4DA2-A76B-C7A707919228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4" creationId="{5F28BD3D-5838-45D0-A28B-1B79886435C4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6" creationId="{8D390B84-E7F7-4E87-96A0-2CB31A37F66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8" creationId="{A3C992EA-59A2-4E04-9642-87D3CD1A809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10" creationId="{01038947-D3F5-4C83-A74C-F3797C438C7B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12" creationId="{0EF58EEF-182C-4FFB-9AB3-78B431325744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335943457" sldId="283"/>
            <ac:picMk id="14" creationId="{9ABECBD7-593A-4B2D-9ACB-86F18FC34477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974940004" sldId="284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4" creationId="{3151591B-EBE3-4497-8497-F5B83124E24E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5" creationId="{E1199E83-5827-4CCA-9747-8F5322101B61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6" creationId="{F858005E-3D0D-475F-BABC-6369EB7CE406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7" creationId="{38B3CFBD-8805-4FB6-AFDE-E408374DDB8C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8" creationId="{29A03C6C-4BBF-4CBC-8318-E226AFA29D3F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9" creationId="{D6C4259B-FB00-49FA-923A-BB5ABD404F2B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0" creationId="{BA9FCE04-E62D-4FF6-9296-36CCE05B1591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1" creationId="{1FFC76F2-9708-4DCD-B954-42D2A85C338B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2" creationId="{8FFDB84A-DAE0-4868-BD09-27CFE7663343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3" creationId="{9B8A1B09-3125-443B-90C1-A659E646C508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4" creationId="{B0DA7A26-731C-4BBE-AA61-23F6E6D7594B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5" creationId="{7A5CD5A8-69B8-47E8-A76C-D13EF2FE0CAF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6" creationId="{8CC48242-4EA4-409A-A715-573C03FD6C33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7" creationId="{393522D7-D08E-4743-BBE6-5A52F9A36059}"/>
          </ac:spMkLst>
        </pc:spChg>
        <pc:spChg chg="add del mod">
          <ac:chgData name="applet shibuya" userId="8bdd555148b5aa4b" providerId="LiveId" clId="{9FDFCF3E-21D4-4AED-A383-79B20E80679E}" dt="2021-11-16T05:04:48.728" v="7696" actId="478"/>
          <ac:spMkLst>
            <pc:docMk/>
            <pc:sldMk cId="3974940004" sldId="284"/>
            <ac:spMk id="18" creationId="{47A00543-E0AA-4513-A6AA-CE2A95096D3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18" creationId="{D0999B85-3360-4180-882C-40701574989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19" creationId="{AC56972E-3079-4F7A-8BAA-B58ABAA3F9B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0" creationId="{58511993-8EC8-4845-B1A2-1604F908D7C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1" creationId="{39E596C0-0233-49DE-9857-255A4526181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2" creationId="{582265B5-5B3F-42EE-8854-CA008709FBE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3" creationId="{60FAA645-B445-45AF-A9CA-E78212E1AD9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4" creationId="{BD71717C-120E-4DED-8B3B-2583616A4B8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5" creationId="{7AFD585D-56D1-4F2B-B469-A1902E902B3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6" creationId="{F358AF70-C5B5-4F8C-8547-856F1071013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7" creationId="{020729F4-BA14-4BCD-B0A5-F0FED28EFAD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8" creationId="{A55C6C8D-E90E-4318-8936-349724C4761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29" creationId="{F487F2B5-64BB-4307-9B1A-FFE6E7A0FA2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30" creationId="{1A2128AD-39EE-4AFE-B2B1-203C778216A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31" creationId="{55C5121E-D02D-46D0-853E-553E2A710DD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32" creationId="{EC0E6AB5-3128-47C2-A84F-C44CA8E47CF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974940004" sldId="284"/>
            <ac:spMk id="33" creationId="{626A0697-3216-4B5B-A890-CB0AD3A8DF6C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974940004" sldId="284"/>
            <ac:picMk id="5" creationId="{B6BCDFCD-450C-4629-93B8-A369BB8DE96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974940004" sldId="284"/>
            <ac:picMk id="7" creationId="{E09EA7C4-C946-4E46-B415-F49E41B62F54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552971553" sldId="285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1:41:26.954" v="6716"/>
          <ac:spMkLst>
            <pc:docMk/>
            <pc:sldMk cId="552971553" sldId="285"/>
            <ac:spMk id="6" creationId="{CDB0F1C3-FA0E-4580-A5A1-1F248E74F10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8" creationId="{F37ECF38-0D47-4318-9C8D-4B28D7FA6B6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10" creationId="{57ACF7AB-23B6-467A-B118-B0A5C3406053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1" creationId="{59A1AF7E-3150-4788-BB21-25D56B1DBC3E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2" creationId="{DEDA565F-78E9-45EB-AC15-370C405D1C34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3" creationId="{7EB44F9A-06DB-4A82-B221-ABA3799B9DDC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4" creationId="{2A54E62B-25A5-4906-9B2E-84087332EFDA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5" creationId="{CE190258-057B-4AC2-90C5-488A80434373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6" creationId="{CA817338-10E1-4B4B-894B-AED51B1F019B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7" creationId="{D6D67C61-4E9E-4E21-B9D5-B46F3510A0CE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8" creationId="{05638D2D-1F3F-4C46-9C7B-C3D660512ED8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19" creationId="{7D44AF58-8477-4094-A591-53330CC3494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19" creationId="{C99D8FD6-6CE3-499A-AE10-ACA8D93E87A6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20" creationId="{A992DDBF-254C-4DAE-BB52-D55DA75DDDEA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21" creationId="{F5D2DF47-5D80-4930-9476-7246A1C1582A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22" creationId="{27ACE28A-48FD-49C0-BB5A-568860593118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23" creationId="{1F878A9A-53F1-4032-8B74-5434F5FDAB79}"/>
          </ac:spMkLst>
        </pc:spChg>
        <pc:spChg chg="add del mod">
          <ac:chgData name="applet shibuya" userId="8bdd555148b5aa4b" providerId="LiveId" clId="{9FDFCF3E-21D4-4AED-A383-79B20E80679E}" dt="2021-11-16T05:05:18.256" v="7699" actId="478"/>
          <ac:spMkLst>
            <pc:docMk/>
            <pc:sldMk cId="552971553" sldId="285"/>
            <ac:spMk id="24" creationId="{629B4779-337E-4CA5-8E67-5F388C07E6F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5" creationId="{382815DA-327E-4B18-A97B-B866535FB28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6" creationId="{2F3ABABD-5DE6-4EB0-A1E9-3718C896AB6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7" creationId="{8BFE6736-EAD8-4F3A-9ADA-6E383A9BB59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8" creationId="{814C8D7F-1265-4E43-AF5E-88CB1BBCD8F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29" creationId="{1BDF9D77-6FBE-40FE-84D1-68C92DA9B99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0" creationId="{E3227CF0-8B19-4C11-BB1E-C577798BC81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1" creationId="{40AAC12A-27B1-45BF-8ED4-1809DF047BD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2" creationId="{FCB41D19-F86C-4582-AEFE-03F134EFA89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3" creationId="{848AC17E-FD24-4641-8FF8-1720D774DEE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4" creationId="{FD984530-4139-4678-84C8-D22C7A9EE99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5" creationId="{CC6F1504-DEC2-45E2-9930-04340963091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6" creationId="{0372162F-0EF2-441C-A89F-839FC8A6152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7" creationId="{CFB500DF-AEB5-4321-BC5F-4ECBBF1F097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552971553" sldId="285"/>
            <ac:spMk id="38" creationId="{D6B6DC8E-E7D5-4D8F-98CC-F98C7822368C}"/>
          </ac:spMkLst>
        </pc:spChg>
        <pc:graphicFrameChg chg="add del mod">
          <ac:chgData name="applet shibuya" userId="8bdd555148b5aa4b" providerId="LiveId" clId="{9FDFCF3E-21D4-4AED-A383-79B20E80679E}" dt="2021-11-16T01:41:26.954" v="6716"/>
          <ac:graphicFrameMkLst>
            <pc:docMk/>
            <pc:sldMk cId="552971553" sldId="285"/>
            <ac:graphicFrameMk id="3" creationId="{A71B032D-6F70-421E-9FB6-2E0E0706DCBA}"/>
          </ac:graphicFrameMkLst>
        </pc:graphicFrameChg>
        <pc:graphicFrameChg chg="add del mod">
          <ac:chgData name="applet shibuya" userId="8bdd555148b5aa4b" providerId="LiveId" clId="{9FDFCF3E-21D4-4AED-A383-79B20E80679E}" dt="2021-11-16T01:41:26.954" v="6716"/>
          <ac:graphicFrameMkLst>
            <pc:docMk/>
            <pc:sldMk cId="552971553" sldId="285"/>
            <ac:graphicFrameMk id="4" creationId="{CB6A629A-27BB-4F86-A78C-F1D811D55919}"/>
          </ac:graphicFrameMkLst>
        </pc:graphicFrameChg>
        <pc:graphicFrameChg chg="add del mod">
          <ac:chgData name="applet shibuya" userId="8bdd555148b5aa4b" providerId="LiveId" clId="{9FDFCF3E-21D4-4AED-A383-79B20E80679E}" dt="2021-11-16T01:41:26.954" v="6716"/>
          <ac:graphicFrameMkLst>
            <pc:docMk/>
            <pc:sldMk cId="552971553" sldId="285"/>
            <ac:graphicFrameMk id="5" creationId="{58CA2B19-8AC5-4932-86B3-8F1F3FF56A33}"/>
          </ac:graphicFrameMkLst>
        </pc:graphicFrame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552971553" sldId="285"/>
            <ac:picMk id="4" creationId="{053E6229-89B6-47A8-B5E9-3877796DB65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552971553" sldId="285"/>
            <ac:picMk id="6" creationId="{25DDB0B1-71C7-468D-9985-E306C1182FE9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552971553" sldId="285"/>
            <ac:picMk id="9" creationId="{1FE57650-097C-4D3A-ABC1-F276E849199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552971553" sldId="285"/>
            <ac:picMk id="12" creationId="{0E614905-4974-4717-AE4D-E0EDEA08C5A4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560277850" sldId="286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3" creationId="{E6D8C8AF-34E5-4B65-A186-62565847E407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4" creationId="{6ADBF231-A614-4091-BAF1-73E077585EED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5" creationId="{4BD60958-98D8-4841-BC04-042A9514FCF6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6" creationId="{75587FB5-2643-454D-9D1E-E8C61EAF99D2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7" creationId="{E64C7074-AD29-4DE4-9B64-6F27EED75FAD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8" creationId="{83653576-269C-4B60-BA22-AD6721A239F9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9" creationId="{393C3BB2-2EE2-406C-B54E-E73BE30623E4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0" creationId="{E125260C-9BC4-48B5-AF4F-9BE2FCF13E45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1" creationId="{CDDDFA5F-70C6-4565-87DE-43559F342066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2" creationId="{F6984404-9343-4CFB-BA41-BB472EAAD305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3" creationId="{1527483C-9232-4CBD-8561-85CE46E0B988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4" creationId="{89EDACEC-D4D4-4C09-893B-D437A3D70062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5" creationId="{11C1EB04-31F3-4B83-A14E-D9E689327318}"/>
          </ac:spMkLst>
        </pc:spChg>
        <pc:spChg chg="add del mod">
          <ac:chgData name="applet shibuya" userId="8bdd555148b5aa4b" providerId="LiveId" clId="{9FDFCF3E-21D4-4AED-A383-79B20E80679E}" dt="2021-11-16T05:05:24.352" v="7701" actId="478"/>
          <ac:spMkLst>
            <pc:docMk/>
            <pc:sldMk cId="3560277850" sldId="286"/>
            <ac:spMk id="16" creationId="{2494D7C7-07E5-461D-A212-30474D3C7DE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17" creationId="{74715874-22FC-468B-B7D4-6B69434DEF1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18" creationId="{1A765D34-1637-4898-8593-9575F3A370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19" creationId="{294DABEC-D18D-49B9-84E4-F80CD7C0DDB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0" creationId="{4D156549-32F3-4C90-999B-527BB70B43B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1" creationId="{32985B29-1FA7-41D1-B823-EF3B8D9A187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2" creationId="{0E6A95F8-C2FC-4794-B5A4-11DF43793A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3" creationId="{682AAD04-D75E-4CD2-9B6E-C99132D53F6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4" creationId="{DF7AE6F5-BB57-40B4-ABCC-75BEAE07679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5" creationId="{8348AEC5-FBC3-4F43-9E99-9AE79288434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6" creationId="{1BF6CCC0-6159-44E1-95D9-659DCA93193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7" creationId="{FE0B6BF6-5274-4EEF-97D4-81D8F4AAB40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8" creationId="{B71D0784-0935-48A1-BAE6-981DA8FFC21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29" creationId="{08A26D24-D1A6-43E3-982B-22B88C06B13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30" creationId="{AC25CEF5-AAA6-46A3-B688-3CA57CCB3D2A}"/>
          </ac:spMkLst>
        </pc:spChg>
        <pc:spChg chg="add del mod">
          <ac:chgData name="applet shibuya" userId="8bdd555148b5aa4b" providerId="LiveId" clId="{9FDFCF3E-21D4-4AED-A383-79B20E80679E}" dt="2021-11-18T05:38:15.310" v="30671" actId="478"/>
          <ac:spMkLst>
            <pc:docMk/>
            <pc:sldMk cId="3560277850" sldId="286"/>
            <ac:spMk id="31" creationId="{6A7FDEBE-2DB7-4AF2-B81B-FACA04BD3B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60277850" sldId="286"/>
            <ac:spMk id="32" creationId="{A53A4575-1776-47CD-BA4D-FFC02633BAA8}"/>
          </ac:spMkLst>
        </pc:sp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353187108" sldId="287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3" creationId="{1052F3FC-3817-40C5-8A6F-151A28DA5D93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4" creationId="{B294035D-1D3B-434B-B1EF-C6F16F8D5DDA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5" creationId="{C642F417-FCC0-4331-A0FE-9D0E15901E34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6" creationId="{54EE6554-51BA-43EA-9F81-C2B4ABC4CF24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7" creationId="{552C7943-2DB4-4CBB-A754-CBC34BF11EF3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8" creationId="{BE9F03BF-EC88-4EC0-A96C-7812FA0F930A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9" creationId="{A27FCF56-0802-4FA7-9611-2498C919B9B3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0" creationId="{82C4EEDA-2971-41B6-B63C-26AFC1CA9976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1" creationId="{DE2F89A1-BF36-4358-A3F7-4BF226871ECA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2" creationId="{3736676B-444A-40B6-ABB5-55FB8AC7BB53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3" creationId="{AF1C685A-4766-4DC2-ACBD-B1475C69EC67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4" creationId="{C9034165-FD88-4F03-8C4B-B866EF52861E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5" creationId="{96F343B4-DFA5-49DC-B6BB-C749840611DB}"/>
          </ac:spMkLst>
        </pc:spChg>
        <pc:spChg chg="add del mod">
          <ac:chgData name="applet shibuya" userId="8bdd555148b5aa4b" providerId="LiveId" clId="{9FDFCF3E-21D4-4AED-A383-79B20E80679E}" dt="2021-11-16T05:05:32.112" v="7703" actId="478"/>
          <ac:spMkLst>
            <pc:docMk/>
            <pc:sldMk cId="3353187108" sldId="287"/>
            <ac:spMk id="16" creationId="{CCC0B121-927A-4EA6-8D04-077D8E75FBB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17" creationId="{B48B0F11-D94E-4C0D-AF36-09D729E81A8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18" creationId="{02D7AD62-F5B5-423E-88A0-31D2A7BE4B3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19" creationId="{FB26C1EA-41B3-44B5-9CAC-2269CE528F7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0" creationId="{53A024A4-6535-462B-A58E-EDD243AF5E3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1" creationId="{33876FB8-6FBE-4222-9BD6-A1FAA1C6A2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2" creationId="{20EEDFB7-0630-4B10-8100-BB8E0559632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3" creationId="{F2538F70-5488-4626-8A48-9A73367D005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4" creationId="{FBF917F7-58FC-489B-926E-B14EC0BFF53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5" creationId="{4199B852-280C-41FD-9CDC-B9A4BC0DF48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6" creationId="{1C3EF6C7-3665-4F2D-8983-91130202C39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7" creationId="{D0CADD8A-829B-4A4D-9841-CFFBA8108AC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8" creationId="{3DC7EBAF-08BD-42E3-82BE-7E74998C013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29" creationId="{913732D4-8143-4275-8650-7398DFFFEDC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30" creationId="{BD49236F-EA9D-4194-A7D2-E00750DFC50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31" creationId="{1F439078-B54B-4183-B0B3-9E6FE192F33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353187108" sldId="287"/>
            <ac:spMk id="32" creationId="{B2C57B33-FC58-4AB3-92D4-CC1DBFAB8D18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353187108" sldId="287"/>
            <ac:picMk id="4" creationId="{0C9B0E0E-333C-433B-86B2-8C4EDAF003B9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12199925" sldId="288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" creationId="{A6A95478-7543-418D-9DE1-C47466D09E8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4" creationId="{CAEE3598-EF4F-4684-9E3A-6D3C0A0F4249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5" creationId="{1E1CEBE9-3573-4207-8B1E-FEBAAEDC686D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6" creationId="{A32DDB1F-D8E4-481D-AA5A-8C5D8751A52A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7" creationId="{293A9457-BEF6-49F5-BABF-52CACD3A3FF8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8" creationId="{BA745A40-1D33-41B5-8B12-98FD41774956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9" creationId="{7AB24A5B-355B-45C1-BC5E-E7BF427601EB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0" creationId="{E4D1D200-B059-4DC9-B422-F70EDADC1CD1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1" creationId="{7F4EF9B4-7228-4381-8A88-BBC6BEFBC853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2" creationId="{FF40586E-6207-4B9E-AD27-60CC374747B5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3" creationId="{1C3029DF-D28C-4ABC-BAC4-44A69902F038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4" creationId="{1157BFE1-E2D1-4419-B339-C26A02C71581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5" creationId="{38AE154B-88DC-409C-BBDA-0409FCE4F7BF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6" creationId="{58C7A2B2-D651-4A74-B099-5E0DCC10EBC3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7" creationId="{1335B3CD-2C24-40BA-A596-4C0B075172ED}"/>
          </ac:spMkLst>
        </pc:spChg>
        <pc:spChg chg="add del mod">
          <ac:chgData name="applet shibuya" userId="8bdd555148b5aa4b" providerId="LiveId" clId="{9FDFCF3E-21D4-4AED-A383-79B20E80679E}" dt="2021-11-16T05:06:03.144" v="7708" actId="478"/>
          <ac:spMkLst>
            <pc:docMk/>
            <pc:sldMk cId="212199925" sldId="288"/>
            <ac:spMk id="18" creationId="{15ABF838-02E0-4E1E-9E41-2A71578F74E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19" creationId="{1BC1C198-46F0-47A3-B97E-5E5C0E24B32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0" creationId="{33BD5CF0-BC15-45D3-A7B0-BE01FF93761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1" creationId="{7F7E364E-7AB9-401E-9D2F-794F27251C4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2" creationId="{95A98614-EFE6-4A21-A577-C65FD4DEC75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3" creationId="{62BE2BFF-C726-4ACB-8E4D-28506723EFB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4" creationId="{BDBF2020-4579-44CD-B425-EB9945A9447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5" creationId="{EEFE1D41-98AC-4AAC-95F5-A7CE3BA5715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6" creationId="{9B87EC2B-2F71-45D4-ABE1-C0F8DFE6E61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7" creationId="{29C38E1C-3E55-4036-99D6-2D897E0938D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8" creationId="{5165DABA-4D24-4ECF-B3A9-B48BBA4B815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29" creationId="{190F5AE4-7403-42B7-AF3F-BE1796E2FA1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0" creationId="{4CBA7F6E-FB00-4334-A56E-50E6B1BF331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1" creationId="{F62D496D-87AD-4071-8242-8493E8B95C6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2" creationId="{2EEA60AE-9AD6-4289-BED8-6C4C5337CBEF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3" creationId="{19EF04E1-1FE2-4F7F-BEDE-12EBB62DD65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4" creationId="{679AAD44-EBAB-4AAD-8AE3-F059B9B8276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12199925" sldId="288"/>
            <ac:spMk id="35" creationId="{60BA439D-EA24-4860-941A-DA96261A9876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5" creationId="{F64B4752-68A8-485A-A2FA-8EA8CF63F0A4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7" creationId="{F7B4D754-B379-493C-97FA-6700B5993D2B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9" creationId="{7B82B8F9-384F-4E0E-BA2B-58B8C26A5F2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11" creationId="{33BC5BF0-C17D-4B9C-8AEB-5C9A35249E65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13" creationId="{F874D0D5-19D5-493C-9343-84D59E5A0EE4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15" creationId="{6AC62D34-CA3C-43DA-951D-F3EE4995CBB4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17" creationId="{3148E2FA-627E-40C6-9A29-4C1A9FCCD776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12199925" sldId="288"/>
            <ac:picMk id="36" creationId="{064BE983-316F-4727-BD0D-55F9F339FD36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4126393567" sldId="289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" creationId="{A6A95478-7543-418D-9DE1-C47466D09E89}"/>
          </ac:spMkLst>
        </pc:spChg>
        <pc:spChg chg="add del">
          <ac:chgData name="applet shibuya" userId="8bdd555148b5aa4b" providerId="LiveId" clId="{9FDFCF3E-21D4-4AED-A383-79B20E80679E}" dt="2021-11-16T01:40:41.849" v="6713" actId="22"/>
          <ac:spMkLst>
            <pc:docMk/>
            <pc:sldMk cId="4126393567" sldId="289"/>
            <ac:spMk id="4" creationId="{7876347D-486B-4B98-A40B-75604859615A}"/>
          </ac:spMkLst>
        </pc:spChg>
        <pc:spChg chg="del">
          <ac:chgData name="applet shibuya" userId="8bdd555148b5aa4b" providerId="LiveId" clId="{9FDFCF3E-21D4-4AED-A383-79B20E80679E}" dt="2021-11-11T05:22:26.897" v="6381" actId="478"/>
          <ac:spMkLst>
            <pc:docMk/>
            <pc:sldMk cId="4126393567" sldId="289"/>
            <ac:spMk id="4" creationId="{CAEE3598-EF4F-4684-9E3A-6D3C0A0F4249}"/>
          </ac:spMkLst>
        </pc:spChg>
        <pc:spChg chg="add del mod">
          <ac:chgData name="applet shibuya" userId="8bdd555148b5aa4b" providerId="LiveId" clId="{9FDFCF3E-21D4-4AED-A383-79B20E80679E}" dt="2021-11-16T06:18:20.636" v="7980" actId="478"/>
          <ac:spMkLst>
            <pc:docMk/>
            <pc:sldMk cId="4126393567" sldId="289"/>
            <ac:spMk id="6" creationId="{B2CA6BC7-0964-4296-94A6-8225C26FEDDF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7" creationId="{54707D6A-341C-4F1D-9D67-3E75C65CE961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8" creationId="{E11FE085-8D38-4AA8-AC04-44F0ACBE0719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9" creationId="{955ABBA1-04DE-4574-A68A-93F9AF088713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0" creationId="{1545E6D4-9373-42CD-BB40-8B605943A852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1" creationId="{F7ECBC1B-9A9E-43A6-AF10-451DE78CE239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2" creationId="{D99E4D2C-693A-46D7-AF56-94A39283BC68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3" creationId="{DC1C981E-C53F-4875-A3EE-CD16850D5A8B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4" creationId="{7A9D887C-C976-4137-8E51-BA00BCF4C8D3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5" creationId="{DCE95276-532A-4923-8F20-9B442406A390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6" creationId="{26075560-35CC-40C0-8097-8DA1F7C6BA21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7" creationId="{2DDA8645-DDA7-457A-A5E3-D18E5FBC6153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8" creationId="{1041A47C-4597-4933-84C0-52FC874434A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18" creationId="{FE344BAF-5553-4333-A66F-C60CA6B01CE4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19" creationId="{89AB2F0C-D7DA-4FE2-A1FD-392F9AB2EAB8}"/>
          </ac:spMkLst>
        </pc:spChg>
        <pc:spChg chg="add del mod">
          <ac:chgData name="applet shibuya" userId="8bdd555148b5aa4b" providerId="LiveId" clId="{9FDFCF3E-21D4-4AED-A383-79B20E80679E}" dt="2021-11-16T05:06:22.472" v="7720" actId="478"/>
          <ac:spMkLst>
            <pc:docMk/>
            <pc:sldMk cId="4126393567" sldId="289"/>
            <ac:spMk id="20" creationId="{A50E9A52-234F-4039-8558-1A19C2EC640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1" creationId="{D6580026-6CBF-44D3-8364-15C3154CCD9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2" creationId="{47EB9029-B3F5-4EF0-BDA9-154F3BBB566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3" creationId="{33D18F5C-0C0F-4EB7-A5F5-20ABD14EB61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4" creationId="{7D32A65C-7A68-4762-8566-DA7738D0E02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5" creationId="{B249CAF8-30AD-4032-9CA7-7B3C2364ECF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6" creationId="{F6527309-60CC-4B95-A5ED-87787D3B807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7" creationId="{99DFA492-3E11-4EA8-AB71-5AE7BC24564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8" creationId="{4291352C-5A19-4FD6-A23E-AE0513BF18C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29" creationId="{E5B9DFD7-24E7-486D-B9A7-FD781BB736C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0" creationId="{183B509A-841A-4B1C-8AF8-B8A1622EC04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1" creationId="{6EF668F3-FED7-4AF4-93F7-857B20B9D05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2" creationId="{2D480DC7-801B-4115-8CE9-C8930E24B02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3" creationId="{4595EB88-4160-4C5F-8D7B-FEA13A4FCBC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4" creationId="{AE45709C-DB60-4965-86CF-EFF53439C38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26393567" sldId="289"/>
            <ac:spMk id="36" creationId="{E70F95D7-0F88-4D21-A620-01D94769D839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4" creationId="{3049C867-D94B-4CD1-A4C4-A37743972BDD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6" creationId="{D783624B-26E8-44AA-A778-192E56B09A6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8" creationId="{D1264A2E-5801-432B-83EF-9600F13D3443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10" creationId="{EE8915A0-23B1-4656-97D6-FF67498321DE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12" creationId="{DE403DAC-BD6E-4879-BD98-AB3EEBF6983A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14" creationId="{23824B3D-16F2-476C-B781-213FCC5391D9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26393567" sldId="289"/>
            <ac:picMk id="16" creationId="{E6479DFD-C70B-4CF9-B71A-572E2793FE1E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4151033239" sldId="290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" creationId="{A6A95478-7543-418D-9DE1-C47466D09E8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4" creationId="{CAEE3598-EF4F-4684-9E3A-6D3C0A0F4249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5" creationId="{8BF4C32E-670F-4477-AFE2-E93A5661F836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6" creationId="{7522CA84-FF18-4447-9D31-A4B6040D86B9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7" creationId="{15E82922-2666-49F1-BA4A-90B669287029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8" creationId="{A4FBEFCA-0106-4730-9F9A-693CCB10FB67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9" creationId="{2F773BCD-EA9A-4621-820D-C89EBF25468E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0" creationId="{28F0CA3C-FE35-4E34-975B-ED0B0C317DC1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1" creationId="{10D2A3DA-AE5A-4984-8A47-56E7D9A48B02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2" creationId="{ECACA30A-2055-489F-9659-8F74AE4886A9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3" creationId="{CFC58E99-0451-495F-9A6C-0DE99295DEB0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4" creationId="{61A60FAA-DE75-42F0-A845-B8CC6F18D8AE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5" creationId="{A6C655DE-58E5-4D69-957B-1CE8D6011A28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6" creationId="{7A6A6F08-15C9-47D4-AF0B-B6387EC65F5D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7" creationId="{8985FDA8-94AE-40BD-ADB8-EA736EC00C72}"/>
          </ac:spMkLst>
        </pc:spChg>
        <pc:spChg chg="add del mod">
          <ac:chgData name="applet shibuya" userId="8bdd555148b5aa4b" providerId="LiveId" clId="{9FDFCF3E-21D4-4AED-A383-79B20E80679E}" dt="2021-11-16T05:06:30.328" v="7722" actId="478"/>
          <ac:spMkLst>
            <pc:docMk/>
            <pc:sldMk cId="4151033239" sldId="290"/>
            <ac:spMk id="18" creationId="{8FA31296-D96B-4106-83FB-0183AFBD8B5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19" creationId="{C3DE4973-40F6-4FE5-8C28-576BAE0AD99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0" creationId="{0DF3D494-083B-4A6B-8D0B-4D33A36CF41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1" creationId="{CB951205-3B95-41D3-B35A-CD70202B305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2" creationId="{3E91584F-FA4D-4CFB-8BF4-B320EFEC432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3" creationId="{28A3D509-6B40-417B-ADB5-DE3EC56D05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4" creationId="{A8A2E898-E9A8-4457-A380-C03FA1A741B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5" creationId="{E8FDBA21-FC85-457D-9FF4-36DB92C3991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6" creationId="{9BD9C832-D645-41F9-96E6-E14C4E31FDE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7" creationId="{8F78E034-1C18-49B6-A917-CBBFB5089F4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8" creationId="{EB44C808-1F76-41EA-85BA-5FA7E0A582E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29" creationId="{6E6F6AAB-B7FA-4A09-A991-67FCB1966A9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0" creationId="{2202B2D0-4403-4A3C-B66F-A5A27D4181F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1" creationId="{6A32EFF8-80F5-490B-96E0-B1D5831164B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2" creationId="{4C7297DE-6B76-4ADA-8A90-E00BC25337A1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3" creationId="{27B3D395-E68F-44EB-978D-F51D72FE43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4" creationId="{8F7FC760-FD7C-42E1-B858-921AA6A366C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4151033239" sldId="290"/>
            <ac:spMk id="35" creationId="{23161EB5-E74D-4EBD-9636-0D8096B20A7F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51033239" sldId="290"/>
            <ac:picMk id="5" creationId="{EEB447B9-8F75-4931-9019-FBB0B77BA11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4151033239" sldId="290"/>
            <ac:picMk id="7" creationId="{C3521C8F-46C2-4F4D-98BB-F3948012973F}"/>
          </ac:picMkLst>
        </pc:picChg>
      </pc:sldChg>
      <pc:sldChg chg="addSp delSp modSp add mod ord">
        <pc:chgData name="applet shibuya" userId="8bdd555148b5aa4b" providerId="LiveId" clId="{9FDFCF3E-21D4-4AED-A383-79B20E80679E}" dt="2021-11-25T07:00:06.484" v="34807"/>
        <pc:sldMkLst>
          <pc:docMk/>
          <pc:sldMk cId="3090329366" sldId="291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3" creationId="{6F60C707-CAFD-4271-B8CC-1F92ED2CE5FE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4" creationId="{CC3CA4FF-B7F6-4996-A657-2C6A257A38BF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5" creationId="{A9192CF6-6139-4666-AD49-AA818E677D46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6" creationId="{6AE4DCD2-886F-46E2-B792-6F014A25F33D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7" creationId="{3785D84B-B8A1-4260-854A-404714EB4ADA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8" creationId="{E731C591-E1FE-43EF-81EB-51E3C733A354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9" creationId="{DFE355DA-A8F5-4D06-97F5-0326E95E7B8A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0" creationId="{D70E750D-1B74-45D7-838B-F08A107E31D5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1" creationId="{880149CD-FAA0-4625-BDA3-91C9EC7F85D1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2" creationId="{2ECBECE6-CE3C-4010-8ABD-D9B96EE6A2CC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3" creationId="{1A4345FA-5322-4173-994F-C34A502327DA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4" creationId="{6804222A-3EAE-4760-AF64-7A88F17D61B7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5" creationId="{55F41931-EE23-4F2D-81A0-294882F8CE67}"/>
          </ac:spMkLst>
        </pc:spChg>
        <pc:spChg chg="add del mod">
          <ac:chgData name="applet shibuya" userId="8bdd555148b5aa4b" providerId="LiveId" clId="{9FDFCF3E-21D4-4AED-A383-79B20E80679E}" dt="2021-11-16T05:06:50.232" v="7733" actId="478"/>
          <ac:spMkLst>
            <pc:docMk/>
            <pc:sldMk cId="3090329366" sldId="291"/>
            <ac:spMk id="16" creationId="{3BFB349E-363A-45AF-A805-F1948BBF45D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17" creationId="{646EC52E-6D45-4B41-9351-51120027DE1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18" creationId="{A6580E09-DA87-43EF-86E0-B6B40D9326C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19" creationId="{0DD3AF83-C736-4A50-B33A-5514D2D349A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0" creationId="{5F544A34-06C9-48B3-9E11-B9194603E88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1" creationId="{BF75462E-3F39-4191-BC69-3611C68AD1F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2" creationId="{17F03603-D9AC-4FF3-BD28-41896260185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3" creationId="{A06AA2B8-E8C4-4D5A-A249-C9E7C827A02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4" creationId="{9BD7B911-BFCD-4DAC-829D-7ABA1100A82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5" creationId="{D60E3E81-A4EF-473A-9EFF-C95B2B8CAA8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6" creationId="{76E953F0-C3EB-4EE1-8A17-6F59D851C94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7" creationId="{3FF3EC33-7B78-455C-8E39-C1D902CADB1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8" creationId="{40E22E2D-14B1-417C-A4B2-2052BAFAED4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29" creationId="{F35C626C-4BD0-4FEE-A778-1714A2B3B81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30" creationId="{70949350-6F16-4760-A481-BBF3303DF7A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31" creationId="{C4E576B6-DC1A-426D-B0A9-9EF210E4673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090329366" sldId="291"/>
            <ac:spMk id="32" creationId="{588EDD84-3036-4013-85FF-95DB4D3C16F9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090329366" sldId="291"/>
            <ac:picMk id="4" creationId="{4E0C78D6-A75D-4C0F-81FE-28371704854F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3510477708" sldId="292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" creationId="{A6A95478-7543-418D-9DE1-C47466D09E8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4" creationId="{CAEE3598-EF4F-4684-9E3A-6D3C0A0F4249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5" creationId="{1FFC5CD6-22A3-4B9C-8850-4A06F18E2445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6" creationId="{C04F09A0-2005-4592-BFF7-06517BE60E1A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7" creationId="{93AC4433-E02A-4641-BF2A-638DDC2FBE06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8" creationId="{A889FD6C-621D-471C-8E83-8D6EEA1CE358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9" creationId="{78FC1E5D-9AF6-4526-B0CB-462647173042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0" creationId="{50DAAEBB-6BE1-4065-80BD-D49A65DA19E9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1" creationId="{83597260-4024-4B65-89A4-BB2FCA4D3B20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2" creationId="{3F02F3EC-CFAA-487D-B6C6-17E8FF1FDDA8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3" creationId="{468C88C9-3EE6-4518-9E39-61B2F135B5FA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4" creationId="{99591051-FEFE-42F0-9B79-B8253A540283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5" creationId="{D49DB8EA-5451-400E-8AEC-E3CA31C8924D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6" creationId="{A3C1220D-AED2-4DB6-8649-F7CA1DCE5B24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7" creationId="{6D094027-80D3-4EB4-8BDD-493398B1A30B}"/>
          </ac:spMkLst>
        </pc:spChg>
        <pc:spChg chg="add del mod">
          <ac:chgData name="applet shibuya" userId="8bdd555148b5aa4b" providerId="LiveId" clId="{9FDFCF3E-21D4-4AED-A383-79B20E80679E}" dt="2021-11-16T05:06:56.752" v="7735" actId="478"/>
          <ac:spMkLst>
            <pc:docMk/>
            <pc:sldMk cId="3510477708" sldId="292"/>
            <ac:spMk id="18" creationId="{0DDC5A4F-509C-4BB6-BD47-F3258FE6196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18" creationId="{A606FCF0-7B9B-4610-9894-988D879B955C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19" creationId="{E32364FA-0F1F-4B97-A1FF-962A6B58944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0" creationId="{2B17A807-0466-409B-B755-9508AD55BE0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1" creationId="{173D2861-1277-4039-995C-A96A256E717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2" creationId="{5AFF940C-E3EE-4F62-9717-E01E04E970E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3" creationId="{B8478714-A825-4FD4-A558-735965E21903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4" creationId="{0A1EE76F-42EE-40D9-8109-24633B7C884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5" creationId="{4A722FE7-C1BA-4405-8932-BA88253F7B52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6" creationId="{21530B32-29C9-4EDB-9DFA-B0A57E72BDD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7" creationId="{9CD304DA-4F32-4B12-BD8E-E167D09AE29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8" creationId="{AFA0E27B-E9AA-49C3-84B8-A14DDD43E07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29" creationId="{41D62750-11A0-454C-A327-27CBD9184D3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30" creationId="{3CC5B2C8-D20F-4816-9CED-A4E3FC44016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31" creationId="{680F0456-82A2-406E-AC0D-62175AC1D08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3510477708" sldId="292"/>
            <ac:spMk id="32" creationId="{DEDD7F58-B9F1-4640-8ED3-5230B2306AFF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0477708" sldId="292"/>
            <ac:picMk id="5" creationId="{8AC71BC3-2F6E-4BD0-8381-BB642EE165EA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0477708" sldId="292"/>
            <ac:picMk id="7" creationId="{B8D1FBF3-5099-43EA-8EBE-6764AC02273A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0477708" sldId="292"/>
            <ac:picMk id="9" creationId="{D3922816-6246-43B6-A240-1BF95529479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3510477708" sldId="292"/>
            <ac:picMk id="11" creationId="{31F24930-C66D-47DB-8F16-4D5EC4FF89B1}"/>
          </ac:picMkLst>
        </pc:picChg>
      </pc:sldChg>
      <pc:sldChg chg="addSp delSp modSp add mod">
        <pc:chgData name="applet shibuya" userId="8bdd555148b5aa4b" providerId="LiveId" clId="{9FDFCF3E-21D4-4AED-A383-79B20E80679E}" dt="2021-12-20T07:16:33.417" v="36368" actId="1076"/>
        <pc:sldMkLst>
          <pc:docMk/>
          <pc:sldMk cId="2380189998" sldId="293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3" creationId="{FD03D5B0-C9F6-4CFC-B3BB-3B700AF26B3B}"/>
          </ac:spMkLst>
        </pc:spChg>
        <pc:spChg chg="del">
          <ac:chgData name="applet shibuya" userId="8bdd555148b5aa4b" providerId="LiveId" clId="{9FDFCF3E-21D4-4AED-A383-79B20E80679E}" dt="2021-11-11T05:24:40.961" v="6658" actId="478"/>
          <ac:spMkLst>
            <pc:docMk/>
            <pc:sldMk cId="2380189998" sldId="293"/>
            <ac:spMk id="4" creationId="{CAEE3598-EF4F-4684-9E3A-6D3C0A0F4249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4" creationId="{E7B25AFD-84BA-47FE-9006-856BD3289A38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5" creationId="{B94F0DD6-2A9B-43A0-A2CA-5AB68BD3D283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6" creationId="{A31894B3-C38A-4C15-86F0-67063222C305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7" creationId="{9C953355-50F1-41A9-AE20-5A7B870414F1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8" creationId="{FC8762DF-238D-4281-B889-3F40A63702E4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9" creationId="{2DE73063-D9FC-4198-85C4-36C73262E913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0" creationId="{AA9A0F0A-D32E-485F-8EAD-D9C2932C69EA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1" creationId="{FA8A76B0-3431-4828-AA53-1E0ABE71FB7E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2" creationId="{5F946692-0DF1-4F4D-A8EB-9E7C194E0CF5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3" creationId="{1B706F40-427D-45B0-A893-57ED193F2206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4" creationId="{5DBC0488-F3DB-4666-8B87-EA9AE30E3920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5" creationId="{9416050E-CC7D-4B63-946A-B09B266B0672}"/>
          </ac:spMkLst>
        </pc:spChg>
        <pc:spChg chg="add del mod">
          <ac:chgData name="applet shibuya" userId="8bdd555148b5aa4b" providerId="LiveId" clId="{9FDFCF3E-21D4-4AED-A383-79B20E80679E}" dt="2021-11-16T05:07:17.943" v="7746" actId="478"/>
          <ac:spMkLst>
            <pc:docMk/>
            <pc:sldMk cId="2380189998" sldId="293"/>
            <ac:spMk id="16" creationId="{8817F15B-0820-44C5-808F-761DEB3AE6B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17" creationId="{74957F06-2252-4F94-AD14-E05FA1EE67C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18" creationId="{20F1D82B-CE99-4E0E-994F-CE5C7B4200E8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19" creationId="{DB0245C9-FBA9-4E74-833F-D5A7CE3784F5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0" creationId="{D7F9535C-4E43-4CF6-AB70-AEB3092529A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1" creationId="{EBED20B3-5795-4AC1-ABFF-C79D0853162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2" creationId="{85DB61DA-B820-415A-B392-F7A1805EB26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3" creationId="{BE9113CE-B6E8-4B02-AA80-03B5B8D8AF3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4" creationId="{8DDC34BA-E60D-4F31-BCF3-F493BCF8DF5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5" creationId="{8941628C-1B02-43E3-93C5-1667B5BB075D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6" creationId="{C4D604F1-0D95-416F-B957-FC7D25A8ADCB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7" creationId="{64352529-E48C-49AD-B105-A9AAB68B911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8" creationId="{22BB8A35-0EC0-4894-A6D3-F3CB8AF1A1A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29" creationId="{5FF78329-CC91-4C44-B43A-B4F9228A9AE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30" creationId="{C72C2987-0D6E-4988-A23B-F73B97F11B8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31" creationId="{D04C8D24-2F5E-4A6E-9D75-07CB1CE3EE8F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380189998" sldId="293"/>
            <ac:spMk id="32" creationId="{62769568-635E-45D0-9E66-3DF811BD05E4}"/>
          </ac:spMkLst>
        </pc:spChg>
        <pc:picChg chg="add mod">
          <ac:chgData name="applet shibuya" userId="8bdd555148b5aa4b" providerId="LiveId" clId="{9FDFCF3E-21D4-4AED-A383-79B20E80679E}" dt="2021-12-20T07:16:33.417" v="36368" actId="1076"/>
          <ac:picMkLst>
            <pc:docMk/>
            <pc:sldMk cId="2380189998" sldId="293"/>
            <ac:picMk id="4" creationId="{604E38D5-D5FB-4036-8BC7-1CE902FD11D9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711387970" sldId="294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" creationId="{A6A95478-7543-418D-9DE1-C47466D09E8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9" creationId="{581AEA50-E98A-46BF-A9DA-D1233BA258B2}"/>
          </ac:spMkLst>
        </pc:spChg>
        <pc:spChg chg="del">
          <ac:chgData name="applet shibuya" userId="8bdd555148b5aa4b" providerId="LiveId" clId="{9FDFCF3E-21D4-4AED-A383-79B20E80679E}" dt="2021-11-19T01:31:59.797" v="30892" actId="478"/>
          <ac:spMkLst>
            <pc:docMk/>
            <pc:sldMk cId="2711387970" sldId="294"/>
            <ac:spMk id="18" creationId="{FE5E46DF-F00F-4343-A6A4-622F81AD726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4" creationId="{C4D41638-FA69-44CD-B1FA-C2CBBACADDFD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5" creationId="{FE4D994A-C49D-4E22-940C-F5E4439E962A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6" creationId="{3B564231-95DE-44EA-BD9D-23D34F53FD2A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7" creationId="{58107DE7-31EE-43B0-AD3E-E71ECA7F2C21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8" creationId="{76A94744-EF78-4B9F-AB60-BD1771FC1532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29" creationId="{D0D822B1-3CED-469A-903F-CCE38AFD8163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0" creationId="{E944DB9A-A0AF-42E9-A98C-8E4CF4B29F5C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1" creationId="{66D48147-6B64-4725-9142-C2135F222DF8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2" creationId="{69BDC2B0-95A2-4E63-804A-4868B502723B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3" creationId="{66DC4455-DB9E-4423-A0B3-0897B610CAA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4" creationId="{DF4B479D-AAB2-444B-9B00-82E71CB48F33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5" creationId="{5DBF642A-F33B-407D-8E12-68EDE5804B9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6" creationId="{FF702C3C-0F73-4D3C-B147-E440374D895E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2711387970" sldId="294"/>
            <ac:spMk id="37" creationId="{01DA3741-AB4F-4DCF-9F32-FD79317785C5}"/>
          </ac:spMkLst>
        </pc:sp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711387970" sldId="294"/>
            <ac:picMk id="4" creationId="{5FEB9ED1-EAFB-41A5-A3EA-DCBFB0806F78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2711387970" sldId="294"/>
            <ac:picMk id="6" creationId="{E4368455-3B87-482B-8BD8-90BEEA02A7B9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1835666151" sldId="295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" creationId="{A6A95478-7543-418D-9DE1-C47466D09E8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17" creationId="{CCA85EAA-41BC-41E9-84A9-447963A5510B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18" creationId="{23CD5EBA-C15E-4277-902D-A0CD28B01F88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19" creationId="{0B0CD310-7EE4-4528-A5D7-DF0661B39546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0" creationId="{6079790F-FD60-4E4D-A68B-A3D1076FD1AC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1" creationId="{A994D25E-64C1-42AE-9E51-A71CE70C0A2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2" creationId="{48F2BB59-6A9E-4D0C-A367-F32F1A9EC193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3" creationId="{2B4ED239-A01D-4A31-A6BE-8D533F25361D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4" creationId="{9D2B21AD-8D3A-446A-91E6-D088AF392458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5" creationId="{870F6126-EE2E-43E9-8329-89D9C67AEF62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6" creationId="{1F498759-D68C-4D9F-AEA7-2A5C4117A7F6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7" creationId="{CBD5713E-AE06-4885-8276-E92BF5B2E1B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8" creationId="{4112727A-6D3D-4509-B6F3-A7F67D79E81C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29" creationId="{E8A7BFC1-9BB3-4E32-836B-DA0E71B9A4E8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30" creationId="{64B34E1F-E26C-4EDB-8F05-A363F8A9D09D}"/>
          </ac:spMkLst>
        </pc:spChg>
        <pc:spChg chg="del">
          <ac:chgData name="applet shibuya" userId="8bdd555148b5aa4b" providerId="LiveId" clId="{9FDFCF3E-21D4-4AED-A383-79B20E80679E}" dt="2021-11-19T01:39:36.394" v="31053" actId="478"/>
          <ac:spMkLst>
            <pc:docMk/>
            <pc:sldMk cId="1835666151" sldId="295"/>
            <ac:spMk id="31" creationId="{DB31A479-531D-4A55-8ADF-3E830116CD42}"/>
          </ac:spMkLst>
        </pc:spChg>
        <pc:spChg chg="del">
          <ac:chgData name="applet shibuya" userId="8bdd555148b5aa4b" providerId="LiveId" clId="{9FDFCF3E-21D4-4AED-A383-79B20E80679E}" dt="2021-11-19T01:39:33.594" v="31052" actId="478"/>
          <ac:spMkLst>
            <pc:docMk/>
            <pc:sldMk cId="1835666151" sldId="295"/>
            <ac:spMk id="32" creationId="{2166387E-95EE-481E-A5EE-D5AB78FA2D0A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33" creationId="{40D77359-9769-4A7E-92BA-A8D298B0D884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1835666151" sldId="295"/>
            <ac:spMk id="34" creationId="{F489F24E-AC74-4F42-8ABE-5639F29E0F1C}"/>
          </ac:spMkLst>
        </pc:spChg>
        <pc:picChg chg="del">
          <ac:chgData name="applet shibuya" userId="8bdd555148b5aa4b" providerId="LiveId" clId="{9FDFCF3E-21D4-4AED-A383-79B20E80679E}" dt="2021-11-19T01:39:27.433" v="31050" actId="478"/>
          <ac:picMkLst>
            <pc:docMk/>
            <pc:sldMk cId="1835666151" sldId="295"/>
            <ac:picMk id="4" creationId="{CD14CA1E-8C55-4CC2-950B-595E32A843E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5" creationId="{C17B3BAC-FDFE-47E1-83F8-8FC99733441E}"/>
          </ac:picMkLst>
        </pc:picChg>
        <pc:picChg chg="del">
          <ac:chgData name="applet shibuya" userId="8bdd555148b5aa4b" providerId="LiveId" clId="{9FDFCF3E-21D4-4AED-A383-79B20E80679E}" dt="2021-11-19T01:39:26.018" v="31049" actId="478"/>
          <ac:picMkLst>
            <pc:docMk/>
            <pc:sldMk cId="1835666151" sldId="295"/>
            <ac:picMk id="6" creationId="{DA12458E-7308-4A14-976C-1FC47948F6C3}"/>
          </ac:picMkLst>
        </pc:picChg>
        <pc:picChg chg="del">
          <ac:chgData name="applet shibuya" userId="8bdd555148b5aa4b" providerId="LiveId" clId="{9FDFCF3E-21D4-4AED-A383-79B20E80679E}" dt="2021-11-19T01:39:24.594" v="31048" actId="478"/>
          <ac:picMkLst>
            <pc:docMk/>
            <pc:sldMk cId="1835666151" sldId="295"/>
            <ac:picMk id="8" creationId="{AFF14B5E-836F-48D7-986B-77ABE1FE9C9D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9" creationId="{AC05383B-11E9-4D74-94EF-3544D6800C2C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11" creationId="{92F82425-C2DF-48A8-8382-A304DA7E2F37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13" creationId="{4A65AA95-D1D6-4C87-868D-701B5721EBA1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15" creationId="{8B42C77B-CFDF-4E49-A540-63DB8B4282D0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835666151" sldId="295"/>
            <ac:picMk id="35" creationId="{057B4DDF-9633-4715-9034-CA07D6C717F9}"/>
          </ac:picMkLst>
        </pc:picChg>
      </pc:sldChg>
      <pc:sldChg chg="delSp modSp add mod">
        <pc:chgData name="applet shibuya" userId="8bdd555148b5aa4b" providerId="LiveId" clId="{9FDFCF3E-21D4-4AED-A383-79B20E80679E}" dt="2021-11-25T07:00:06.484" v="34807"/>
        <pc:sldMkLst>
          <pc:docMk/>
          <pc:sldMk cId="3602629215" sldId="296"/>
        </pc:sld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" creationId="{A6A95478-7543-418D-9DE1-C47466D09E89}"/>
          </ac:spMkLst>
        </pc:spChg>
        <pc:spChg chg="del">
          <ac:chgData name="applet shibuya" userId="8bdd555148b5aa4b" providerId="LiveId" clId="{9FDFCF3E-21D4-4AED-A383-79B20E80679E}" dt="2021-11-19T01:59:32.200" v="31359" actId="478"/>
          <ac:spMkLst>
            <pc:docMk/>
            <pc:sldMk cId="3602629215" sldId="296"/>
            <ac:spMk id="18" creationId="{FE344BAF-5553-4333-A66F-C60CA6B01CE4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1" creationId="{D6580026-6CBF-44D3-8364-15C3154CCD97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2" creationId="{47EB9029-B3F5-4EF0-BDA9-154F3BBB5665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3" creationId="{33D18F5C-0C0F-4EB7-A5F5-20ABD14EB61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4" creationId="{7D32A65C-7A68-4762-8566-DA7738D0E02B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5" creationId="{B249CAF8-30AD-4032-9CA7-7B3C2364ECF1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6" creationId="{F6527309-60CC-4B95-A5ED-87787D3B8071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7" creationId="{99DFA492-3E11-4EA8-AB71-5AE7BC24564C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8" creationId="{4291352C-5A19-4FD6-A23E-AE0513BF18CB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29" creationId="{E5B9DFD7-24E7-486D-B9A7-FD781BB736C2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0" creationId="{183B509A-841A-4B1C-8AF8-B8A1622EC049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1" creationId="{6EF668F3-FED7-4AF4-93F7-857B20B9D05B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2" creationId="{2D480DC7-801B-4115-8CE9-C8930E24B023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3" creationId="{4595EB88-4160-4C5F-8D7B-FEA13A4FCBC8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4" creationId="{AE45709C-DB60-4965-86CF-EFF53439C38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k cId="3602629215" sldId="296"/>
            <ac:spMk id="36" creationId="{E70F95D7-0F88-4D21-A620-01D94769D839}"/>
          </ac:spMkLst>
        </pc:spChg>
        <pc:picChg chg="del">
          <ac:chgData name="applet shibuya" userId="8bdd555148b5aa4b" providerId="LiveId" clId="{9FDFCF3E-21D4-4AED-A383-79B20E80679E}" dt="2021-11-19T01:59:24.553" v="31357" actId="478"/>
          <ac:picMkLst>
            <pc:docMk/>
            <pc:sldMk cId="3602629215" sldId="296"/>
            <ac:picMk id="4" creationId="{3049C867-D94B-4CD1-A4C4-A37743972BDD}"/>
          </ac:picMkLst>
        </pc:picChg>
        <pc:picChg chg="del">
          <ac:chgData name="applet shibuya" userId="8bdd555148b5aa4b" providerId="LiveId" clId="{9FDFCF3E-21D4-4AED-A383-79B20E80679E}" dt="2021-11-19T01:59:23.104" v="31356" actId="478"/>
          <ac:picMkLst>
            <pc:docMk/>
            <pc:sldMk cId="3602629215" sldId="296"/>
            <ac:picMk id="6" creationId="{D783624B-26E8-44AA-A778-192E56B09A6C}"/>
          </ac:picMkLst>
        </pc:picChg>
        <pc:picChg chg="del">
          <ac:chgData name="applet shibuya" userId="8bdd555148b5aa4b" providerId="LiveId" clId="{9FDFCF3E-21D4-4AED-A383-79B20E80679E}" dt="2021-11-19T01:59:15.129" v="31351" actId="478"/>
          <ac:picMkLst>
            <pc:docMk/>
            <pc:sldMk cId="3602629215" sldId="296"/>
            <ac:picMk id="8" creationId="{D1264A2E-5801-432B-83EF-9600F13D3443}"/>
          </ac:picMkLst>
        </pc:picChg>
        <pc:picChg chg="del">
          <ac:chgData name="applet shibuya" userId="8bdd555148b5aa4b" providerId="LiveId" clId="{9FDFCF3E-21D4-4AED-A383-79B20E80679E}" dt="2021-11-19T01:59:21.640" v="31355" actId="478"/>
          <ac:picMkLst>
            <pc:docMk/>
            <pc:sldMk cId="3602629215" sldId="296"/>
            <ac:picMk id="10" creationId="{EE8915A0-23B1-4656-97D6-FF67498321DE}"/>
          </ac:picMkLst>
        </pc:picChg>
        <pc:picChg chg="del">
          <ac:chgData name="applet shibuya" userId="8bdd555148b5aa4b" providerId="LiveId" clId="{9FDFCF3E-21D4-4AED-A383-79B20E80679E}" dt="2021-11-19T01:59:18.329" v="31353" actId="478"/>
          <ac:picMkLst>
            <pc:docMk/>
            <pc:sldMk cId="3602629215" sldId="296"/>
            <ac:picMk id="12" creationId="{DE403DAC-BD6E-4879-BD98-AB3EEBF6983A}"/>
          </ac:picMkLst>
        </pc:picChg>
        <pc:picChg chg="del">
          <ac:chgData name="applet shibuya" userId="8bdd555148b5aa4b" providerId="LiveId" clId="{9FDFCF3E-21D4-4AED-A383-79B20E80679E}" dt="2021-11-19T01:59:19.912" v="31354" actId="478"/>
          <ac:picMkLst>
            <pc:docMk/>
            <pc:sldMk cId="3602629215" sldId="296"/>
            <ac:picMk id="14" creationId="{23824B3D-16F2-476C-B781-213FCC5391D9}"/>
          </ac:picMkLst>
        </pc:picChg>
        <pc:picChg chg="del">
          <ac:chgData name="applet shibuya" userId="8bdd555148b5aa4b" providerId="LiveId" clId="{9FDFCF3E-21D4-4AED-A383-79B20E80679E}" dt="2021-11-19T01:59:16.776" v="31352" actId="478"/>
          <ac:picMkLst>
            <pc:docMk/>
            <pc:sldMk cId="3602629215" sldId="296"/>
            <ac:picMk id="16" creationId="{E6479DFD-C70B-4CF9-B71A-572E2793FE1E}"/>
          </ac:picMkLst>
        </pc:picChg>
      </pc:sldChg>
      <pc:sldChg chg="addSp delSp modSp add mod">
        <pc:chgData name="applet shibuya" userId="8bdd555148b5aa4b" providerId="LiveId" clId="{9FDFCF3E-21D4-4AED-A383-79B20E80679E}" dt="2021-11-25T07:00:06.484" v="34807"/>
        <pc:sldMkLst>
          <pc:docMk/>
          <pc:sldMk cId="2839074202" sldId="297"/>
        </pc:sldMkLst>
        <pc:spChg chg="del">
          <ac:chgData name="applet shibuya" userId="8bdd555148b5aa4b" providerId="LiveId" clId="{9FDFCF3E-21D4-4AED-A383-79B20E80679E}" dt="2021-11-19T03:56:14.298" v="32843" actId="478"/>
          <ac:spMkLst>
            <pc:docMk/>
            <pc:sldMk cId="2839074202" sldId="297"/>
            <ac:spMk id="2" creationId="{FB7BA6FB-52BB-4178-BA02-C6D652788F7D}"/>
          </ac:spMkLst>
        </pc:spChg>
        <pc:spChg chg="del mod">
          <ac:chgData name="applet shibuya" userId="8bdd555148b5aa4b" providerId="LiveId" clId="{9FDFCF3E-21D4-4AED-A383-79B20E80679E}" dt="2021-11-19T03:56:09.138" v="32841" actId="478"/>
          <ac:spMkLst>
            <pc:docMk/>
            <pc:sldMk cId="2839074202" sldId="297"/>
            <ac:spMk id="3" creationId="{35DAD005-5828-4C5A-963B-60A2F172707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4" creationId="{E0307900-9B95-4929-8047-DB94F6E7A004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6" creationId="{E051AA1C-4FC0-4775-97AE-4BA71FD79F16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7" creationId="{A98AF5FB-3173-47D2-86F0-EE1BC544B25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8" creationId="{D0B165E0-DEBD-4426-8A0C-6C03EA95AE1E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9" creationId="{6AA72C2C-F1DB-429E-A7A6-9691F51CDF20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2839074202" sldId="297"/>
            <ac:spMk id="10" creationId="{84E3C9D2-AA01-433D-9C77-BC92B77B431C}"/>
          </ac:spMkLst>
        </pc:spChg>
      </pc:sldChg>
      <pc:sldChg chg="addSp delSp modSp add mod ord">
        <pc:chgData name="applet shibuya" userId="8bdd555148b5aa4b" providerId="LiveId" clId="{9FDFCF3E-21D4-4AED-A383-79B20E80679E}" dt="2021-11-25T07:00:06.484" v="34807"/>
        <pc:sldMkLst>
          <pc:docMk/>
          <pc:sldMk cId="1626555485" sldId="298"/>
        </pc:sldMkLst>
        <pc:spChg chg="del mod">
          <ac:chgData name="applet shibuya" userId="8bdd555148b5aa4b" providerId="LiveId" clId="{9FDFCF3E-21D4-4AED-A383-79B20E80679E}" dt="2021-11-19T05:32:06.654" v="33162"/>
          <ac:spMkLst>
            <pc:docMk/>
            <pc:sldMk cId="1626555485" sldId="298"/>
            <ac:spMk id="2" creationId="{FB7BA6FB-52BB-4178-BA02-C6D652788F7D}"/>
          </ac:spMkLst>
        </pc:spChg>
        <pc:spChg chg="del mod">
          <ac:chgData name="applet shibuya" userId="8bdd555148b5aa4b" providerId="LiveId" clId="{9FDFCF3E-21D4-4AED-A383-79B20E80679E}" dt="2021-11-19T05:32:46.743" v="33228" actId="478"/>
          <ac:spMkLst>
            <pc:docMk/>
            <pc:sldMk cId="1626555485" sldId="298"/>
            <ac:spMk id="3" creationId="{35DAD005-5828-4C5A-963B-60A2F1727071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4" creationId="{FEB56630-2C42-4082-97B2-8EAB9091256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5" creationId="{A3B1350A-947B-4D5B-99C9-9F968B45CCE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6" creationId="{9FBB8137-A9DF-4184-A4AD-B69DDF717A99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8" creationId="{62759536-E2CD-4335-A379-5C12AF383657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9" creationId="{403A6BC8-EB72-4F28-8D1F-A53427732447}"/>
          </ac:spMkLst>
        </pc:spChg>
        <pc:spChg chg="add mod or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10" creationId="{05D84A56-EFD0-480F-A2FC-6BA3A042FBEA}"/>
          </ac:spMkLst>
        </pc:spChg>
        <pc:spChg chg="add mod">
          <ac:chgData name="applet shibuya" userId="8bdd555148b5aa4b" providerId="LiveId" clId="{9FDFCF3E-21D4-4AED-A383-79B20E80679E}" dt="2021-11-25T07:00:06.484" v="34807"/>
          <ac:spMkLst>
            <pc:docMk/>
            <pc:sldMk cId="1626555485" sldId="298"/>
            <ac:spMk id="11" creationId="{17E1B4F4-9D63-4E5F-AEDA-C13B8603FB2C}"/>
          </ac:spMkLst>
        </pc:spChg>
        <pc:picChg chg="add del mod">
          <ac:chgData name="applet shibuya" userId="8bdd555148b5aa4b" providerId="LiveId" clId="{9FDFCF3E-21D4-4AED-A383-79B20E80679E}" dt="2021-11-22T08:55:19.446" v="34786" actId="478"/>
          <ac:picMkLst>
            <pc:docMk/>
            <pc:sldMk cId="1626555485" sldId="298"/>
            <ac:picMk id="3" creationId="{D1B73A2D-811B-4271-B3E6-C986003520B0}"/>
          </ac:picMkLst>
        </pc:picChg>
        <pc:picChg chg="add mod">
          <ac:chgData name="applet shibuya" userId="8bdd555148b5aa4b" providerId="LiveId" clId="{9FDFCF3E-21D4-4AED-A383-79B20E80679E}" dt="2021-11-25T07:00:06.484" v="34807"/>
          <ac:picMkLst>
            <pc:docMk/>
            <pc:sldMk cId="1626555485" sldId="298"/>
            <ac:picMk id="12" creationId="{AFE4DC69-29DD-44E3-8C09-8CC1EA57C43E}"/>
          </ac:picMkLst>
        </pc:picChg>
      </pc:sldChg>
      <pc:sldChg chg="addSp delSp modSp add mod">
        <pc:chgData name="applet shibuya" userId="8bdd555148b5aa4b" providerId="LiveId" clId="{9FDFCF3E-21D4-4AED-A383-79B20E80679E}" dt="2021-11-30T08:25:00.156" v="35144" actId="478"/>
        <pc:sldMkLst>
          <pc:docMk/>
          <pc:sldMk cId="3133506834" sldId="299"/>
        </pc:sldMkLst>
        <pc:spChg chg="add del mod ord">
          <ac:chgData name="applet shibuya" userId="8bdd555148b5aa4b" providerId="LiveId" clId="{9FDFCF3E-21D4-4AED-A383-79B20E80679E}" dt="2021-11-30T08:25:00.156" v="35144" actId="478"/>
          <ac:spMkLst>
            <pc:docMk/>
            <pc:sldMk cId="3133506834" sldId="299"/>
            <ac:spMk id="3" creationId="{36D3DB55-53AF-4AE0-9505-5D1CC8365E83}"/>
          </ac:spMkLst>
        </pc:spChg>
      </pc:sldChg>
      <pc:sldChg chg="addSp delSp modSp add mod">
        <pc:chgData name="applet shibuya" userId="8bdd555148b5aa4b" providerId="LiveId" clId="{9FDFCF3E-21D4-4AED-A383-79B20E80679E}" dt="2021-11-30T08:52:54.452" v="35983" actId="1076"/>
        <pc:sldMkLst>
          <pc:docMk/>
          <pc:sldMk cId="1251302118" sldId="300"/>
        </pc:sldMkLst>
        <pc:spChg chg="del">
          <ac:chgData name="applet shibuya" userId="8bdd555148b5aa4b" providerId="LiveId" clId="{9FDFCF3E-21D4-4AED-A383-79B20E80679E}" dt="2021-11-30T08:28:31.572" v="35204" actId="478"/>
          <ac:spMkLst>
            <pc:docMk/>
            <pc:sldMk cId="1251302118" sldId="300"/>
            <ac:spMk id="2" creationId="{A6A95478-7543-418D-9DE1-C47466D09E89}"/>
          </ac:spMkLst>
        </pc:spChg>
        <pc:spChg chg="add del mod">
          <ac:chgData name="applet shibuya" userId="8bdd555148b5aa4b" providerId="LiveId" clId="{9FDFCF3E-21D4-4AED-A383-79B20E80679E}" dt="2021-11-30T08:25:35.140" v="35148" actId="478"/>
          <ac:spMkLst>
            <pc:docMk/>
            <pc:sldMk cId="1251302118" sldId="300"/>
            <ac:spMk id="3" creationId="{3B96B96A-690F-43C4-B4F5-36A6F20C3840}"/>
          </ac:spMkLst>
        </pc:spChg>
        <pc:spChg chg="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5" creationId="{3DCCF37A-D697-4D2A-B3A5-C52C8468C51D}"/>
          </ac:spMkLst>
        </pc:spChg>
        <pc:spChg chg="add del mod">
          <ac:chgData name="applet shibuya" userId="8bdd555148b5aa4b" providerId="LiveId" clId="{9FDFCF3E-21D4-4AED-A383-79B20E80679E}" dt="2021-11-30T08:31:07.932" v="35231" actId="478"/>
          <ac:spMkLst>
            <pc:docMk/>
            <pc:sldMk cId="1251302118" sldId="300"/>
            <ac:spMk id="7" creationId="{117138EE-B55A-4A86-9CC3-E53C1DAC18B4}"/>
          </ac:spMkLst>
        </pc:spChg>
        <pc:spChg chg="del">
          <ac:chgData name="applet shibuya" userId="8bdd555148b5aa4b" providerId="LiveId" clId="{9FDFCF3E-21D4-4AED-A383-79B20E80679E}" dt="2021-11-30T08:39:19.740" v="35613" actId="478"/>
          <ac:spMkLst>
            <pc:docMk/>
            <pc:sldMk cId="1251302118" sldId="300"/>
            <ac:spMk id="10" creationId="{685FDD93-0619-440C-A460-C711ACBC8395}"/>
          </ac:spMkLst>
        </pc:spChg>
        <pc:spChg chg="mod">
          <ac:chgData name="applet shibuya" userId="8bdd555148b5aa4b" providerId="LiveId" clId="{9FDFCF3E-21D4-4AED-A383-79B20E80679E}" dt="2021-11-30T08:35:12.116" v="35326" actId="1076"/>
          <ac:spMkLst>
            <pc:docMk/>
            <pc:sldMk cId="1251302118" sldId="300"/>
            <ac:spMk id="12" creationId="{DA7E7E95-C48F-41F2-AF93-EECCDCFC8A78}"/>
          </ac:spMkLst>
        </pc:spChg>
        <pc:spChg chg="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14" creationId="{7C67D4A2-381B-4B60-A184-7BBA7080F4A4}"/>
          </ac:spMkLst>
        </pc:spChg>
        <pc:spChg chg="mod">
          <ac:chgData name="applet shibuya" userId="8bdd555148b5aa4b" providerId="LiveId" clId="{9FDFCF3E-21D4-4AED-A383-79B20E80679E}" dt="2021-11-30T08:35:43.725" v="35353" actId="1036"/>
          <ac:spMkLst>
            <pc:docMk/>
            <pc:sldMk cId="1251302118" sldId="300"/>
            <ac:spMk id="32" creationId="{6E9AE88D-FD4A-425F-B230-27763DDD8F84}"/>
          </ac:spMkLst>
        </pc:spChg>
        <pc:spChg chg="mod">
          <ac:chgData name="applet shibuya" userId="8bdd555148b5aa4b" providerId="LiveId" clId="{9FDFCF3E-21D4-4AED-A383-79B20E80679E}" dt="2021-11-30T08:47:39.619" v="35828" actId="14100"/>
          <ac:spMkLst>
            <pc:docMk/>
            <pc:sldMk cId="1251302118" sldId="300"/>
            <ac:spMk id="51" creationId="{DEC313C3-20A3-4D13-87B6-09BB2E051E17}"/>
          </ac:spMkLst>
        </pc:spChg>
        <pc:spChg chg="mod">
          <ac:chgData name="applet shibuya" userId="8bdd555148b5aa4b" providerId="LiveId" clId="{9FDFCF3E-21D4-4AED-A383-79B20E80679E}" dt="2021-11-30T08:48:02.133" v="35842" actId="1035"/>
          <ac:spMkLst>
            <pc:docMk/>
            <pc:sldMk cId="1251302118" sldId="300"/>
            <ac:spMk id="52" creationId="{9ED0057C-FD83-46CF-8C86-573FE48602D1}"/>
          </ac:spMkLst>
        </pc:spChg>
        <pc:spChg chg="mod">
          <ac:chgData name="applet shibuya" userId="8bdd555148b5aa4b" providerId="LiveId" clId="{9FDFCF3E-21D4-4AED-A383-79B20E80679E}" dt="2021-11-30T08:50:29.676" v="35938" actId="14100"/>
          <ac:spMkLst>
            <pc:docMk/>
            <pc:sldMk cId="1251302118" sldId="300"/>
            <ac:spMk id="53" creationId="{FAE01F7C-7B5C-4ADD-B925-E0351967C59D}"/>
          </ac:spMkLst>
        </pc:spChg>
        <pc:spChg chg="mod">
          <ac:chgData name="applet shibuya" userId="8bdd555148b5aa4b" providerId="LiveId" clId="{9FDFCF3E-21D4-4AED-A383-79B20E80679E}" dt="2021-11-30T08:50:46.244" v="35948" actId="1035"/>
          <ac:spMkLst>
            <pc:docMk/>
            <pc:sldMk cId="1251302118" sldId="300"/>
            <ac:spMk id="54" creationId="{E8D251B6-81FB-4647-B654-7B91179F9E91}"/>
          </ac:spMkLst>
        </pc:spChg>
        <pc:spChg chg="mod">
          <ac:chgData name="applet shibuya" userId="8bdd555148b5aa4b" providerId="LiveId" clId="{9FDFCF3E-21D4-4AED-A383-79B20E80679E}" dt="2021-11-30T08:49:26.925" v="35893" actId="1038"/>
          <ac:spMkLst>
            <pc:docMk/>
            <pc:sldMk cId="1251302118" sldId="300"/>
            <ac:spMk id="55" creationId="{4B2C07A4-2356-4B43-8BE3-71897DB9A1D2}"/>
          </ac:spMkLst>
        </pc:spChg>
        <pc:spChg chg="mod">
          <ac:chgData name="applet shibuya" userId="8bdd555148b5aa4b" providerId="LiveId" clId="{9FDFCF3E-21D4-4AED-A383-79B20E80679E}" dt="2021-11-30T08:51:07.805" v="35970" actId="1035"/>
          <ac:spMkLst>
            <pc:docMk/>
            <pc:sldMk cId="1251302118" sldId="300"/>
            <ac:spMk id="56" creationId="{3F1DF9CB-3B48-4446-B98B-07A129E83223}"/>
          </ac:spMkLst>
        </pc:spChg>
        <pc:spChg chg="mod">
          <ac:chgData name="applet shibuya" userId="8bdd555148b5aa4b" providerId="LiveId" clId="{9FDFCF3E-21D4-4AED-A383-79B20E80679E}" dt="2021-11-30T08:48:26.797" v="35871" actId="1035"/>
          <ac:spMkLst>
            <pc:docMk/>
            <pc:sldMk cId="1251302118" sldId="300"/>
            <ac:spMk id="57" creationId="{A81FF7DA-9530-46F5-8783-520096C44EF2}"/>
          </ac:spMkLst>
        </pc:spChg>
        <pc:spChg chg="mod">
          <ac:chgData name="applet shibuya" userId="8bdd555148b5aa4b" providerId="LiveId" clId="{9FDFCF3E-21D4-4AED-A383-79B20E80679E}" dt="2021-11-30T08:51:40.558" v="35975" actId="1037"/>
          <ac:spMkLst>
            <pc:docMk/>
            <pc:sldMk cId="1251302118" sldId="300"/>
            <ac:spMk id="58" creationId="{92216BCA-62D4-4211-8AAA-65AEB071B55C}"/>
          </ac:spMkLst>
        </pc:spChg>
        <pc:spChg chg="mod">
          <ac:chgData name="applet shibuya" userId="8bdd555148b5aa4b" providerId="LiveId" clId="{9FDFCF3E-21D4-4AED-A383-79B20E80679E}" dt="2021-11-30T08:52:21.820" v="35979" actId="14100"/>
          <ac:spMkLst>
            <pc:docMk/>
            <pc:sldMk cId="1251302118" sldId="300"/>
            <ac:spMk id="59" creationId="{80265422-AD22-48A8-92C7-7C339D557925}"/>
          </ac:spMkLst>
        </pc:spChg>
        <pc:spChg chg="mod">
          <ac:chgData name="applet shibuya" userId="8bdd555148b5aa4b" providerId="LiveId" clId="{9FDFCF3E-21D4-4AED-A383-79B20E80679E}" dt="2021-11-30T08:52:16.348" v="35978" actId="14100"/>
          <ac:spMkLst>
            <pc:docMk/>
            <pc:sldMk cId="1251302118" sldId="300"/>
            <ac:spMk id="60" creationId="{C845C9FF-BB09-41F7-A202-6BD5D96D4E94}"/>
          </ac:spMkLst>
        </pc:spChg>
        <pc:spChg chg="mod">
          <ac:chgData name="applet shibuya" userId="8bdd555148b5aa4b" providerId="LiveId" clId="{9FDFCF3E-21D4-4AED-A383-79B20E80679E}" dt="2021-11-30T08:52:29.244" v="35980" actId="1076"/>
          <ac:spMkLst>
            <pc:docMk/>
            <pc:sldMk cId="1251302118" sldId="300"/>
            <ac:spMk id="61" creationId="{918DF427-3D7F-4F69-90A7-B0FB7E61689D}"/>
          </ac:spMkLst>
        </pc:spChg>
        <pc:spChg chg="mod">
          <ac:chgData name="applet shibuya" userId="8bdd555148b5aa4b" providerId="LiveId" clId="{9FDFCF3E-21D4-4AED-A383-79B20E80679E}" dt="2021-11-30T08:51:47.828" v="35976" actId="1076"/>
          <ac:spMkLst>
            <pc:docMk/>
            <pc:sldMk cId="1251302118" sldId="300"/>
            <ac:spMk id="62" creationId="{A47DE92B-9B97-40EF-9067-C8DA72A9CEFC}"/>
          </ac:spMkLst>
        </pc:spChg>
        <pc:spChg chg="mod">
          <ac:chgData name="applet shibuya" userId="8bdd555148b5aa4b" providerId="LiveId" clId="{9FDFCF3E-21D4-4AED-A383-79B20E80679E}" dt="2021-11-30T08:52:45.011" v="35981" actId="1076"/>
          <ac:spMkLst>
            <pc:docMk/>
            <pc:sldMk cId="1251302118" sldId="300"/>
            <ac:spMk id="63" creationId="{B70E78BD-A8E1-45EF-9868-33C2543CD66A}"/>
          </ac:spMkLst>
        </pc:spChg>
        <pc:spChg chg="mod">
          <ac:chgData name="applet shibuya" userId="8bdd555148b5aa4b" providerId="LiveId" clId="{9FDFCF3E-21D4-4AED-A383-79B20E80679E}" dt="2021-11-30T08:52:54.452" v="35983" actId="1076"/>
          <ac:spMkLst>
            <pc:docMk/>
            <pc:sldMk cId="1251302118" sldId="300"/>
            <ac:spMk id="64" creationId="{7386B183-602D-4AC8-81BE-E32A7FBB3435}"/>
          </ac:spMkLst>
        </pc:spChg>
        <pc:spChg chg="mod">
          <ac:chgData name="applet shibuya" userId="8bdd555148b5aa4b" providerId="LiveId" clId="{9FDFCF3E-21D4-4AED-A383-79B20E80679E}" dt="2021-11-30T08:36:13.750" v="35357" actId="1076"/>
          <ac:spMkLst>
            <pc:docMk/>
            <pc:sldMk cId="1251302118" sldId="300"/>
            <ac:spMk id="65" creationId="{751A6212-B382-4AA4-8A8A-C8F11F055C2C}"/>
          </ac:spMkLst>
        </pc:spChg>
        <pc:spChg chg="mod">
          <ac:chgData name="applet shibuya" userId="8bdd555148b5aa4b" providerId="LiveId" clId="{9FDFCF3E-21D4-4AED-A383-79B20E80679E}" dt="2021-11-30T08:35:43.725" v="35353" actId="1036"/>
          <ac:spMkLst>
            <pc:docMk/>
            <pc:sldMk cId="1251302118" sldId="300"/>
            <ac:spMk id="66" creationId="{978DA4E3-03C7-4FE8-98CE-57B4E64EE54F}"/>
          </ac:spMkLst>
        </pc:spChg>
        <pc:spChg chg="mod">
          <ac:chgData name="applet shibuya" userId="8bdd555148b5aa4b" providerId="LiveId" clId="{9FDFCF3E-21D4-4AED-A383-79B20E80679E}" dt="2021-11-30T08:36:57.574" v="35364" actId="1076"/>
          <ac:spMkLst>
            <pc:docMk/>
            <pc:sldMk cId="1251302118" sldId="300"/>
            <ac:spMk id="67" creationId="{5D0CDEEA-A6D2-4D6C-9426-4A2110F8F8AA}"/>
          </ac:spMkLst>
        </pc:spChg>
        <pc:spChg chg="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68" creationId="{15879622-1DC8-4599-844C-38D6911056C4}"/>
          </ac:spMkLst>
        </pc:spChg>
        <pc:spChg chg="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69" creationId="{770879BA-6EEE-439E-866F-71F48ACD66E1}"/>
          </ac:spMkLst>
        </pc:spChg>
        <pc:spChg chg="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70" creationId="{37CBA38B-3E19-4B44-872D-0A2EFF12C239}"/>
          </ac:spMkLst>
        </pc:spChg>
        <pc:spChg chg="add del 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73" creationId="{B07B3413-D53C-4975-95C3-3D7888BCA502}"/>
          </ac:spMkLst>
        </pc:spChg>
        <pc:spChg chg="mod">
          <ac:chgData name="applet shibuya" userId="8bdd555148b5aa4b" providerId="LiveId" clId="{9FDFCF3E-21D4-4AED-A383-79B20E80679E}" dt="2021-11-30T08:44:11.900" v="35699" actId="1076"/>
          <ac:spMkLst>
            <pc:docMk/>
            <pc:sldMk cId="1251302118" sldId="300"/>
            <ac:spMk id="74" creationId="{8090BED0-6475-4A01-AA7C-30D0C7E5D49D}"/>
          </ac:spMkLst>
        </pc:spChg>
        <pc:spChg chg="del">
          <ac:chgData name="applet shibuya" userId="8bdd555148b5aa4b" providerId="LiveId" clId="{9FDFCF3E-21D4-4AED-A383-79B20E80679E}" dt="2021-11-30T08:39:00.476" v="35608" actId="478"/>
          <ac:spMkLst>
            <pc:docMk/>
            <pc:sldMk cId="1251302118" sldId="300"/>
            <ac:spMk id="75" creationId="{CBBDA972-8D74-48A3-BD20-54CF543451AD}"/>
          </ac:spMkLst>
        </pc:spChg>
        <pc:spChg chg="add mod">
          <ac:chgData name="applet shibuya" userId="8bdd555148b5aa4b" providerId="LiveId" clId="{9FDFCF3E-21D4-4AED-A383-79B20E80679E}" dt="2021-11-30T08:35:38.621" v="35351" actId="1036"/>
          <ac:spMkLst>
            <pc:docMk/>
            <pc:sldMk cId="1251302118" sldId="300"/>
            <ac:spMk id="77" creationId="{E301E896-3244-4AC7-ADD6-060EDFB1C7B9}"/>
          </ac:spMkLst>
        </pc:spChg>
        <pc:spChg chg="add del mod">
          <ac:chgData name="applet shibuya" userId="8bdd555148b5aa4b" providerId="LiveId" clId="{9FDFCF3E-21D4-4AED-A383-79B20E80679E}" dt="2021-11-30T08:37:18.956" v="35368" actId="478"/>
          <ac:spMkLst>
            <pc:docMk/>
            <pc:sldMk cId="1251302118" sldId="300"/>
            <ac:spMk id="78" creationId="{F8E5F4F4-7884-46E6-9380-C0612473FA13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79" creationId="{BCBB15C3-C71E-4DFC-85A0-7029E43848F9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80" creationId="{8CB8FB83-505F-4985-9D24-B17B61455BD5}"/>
          </ac:spMkLst>
        </pc:spChg>
        <pc:spChg chg="add del mod">
          <ac:chgData name="applet shibuya" userId="8bdd555148b5aa4b" providerId="LiveId" clId="{9FDFCF3E-21D4-4AED-A383-79B20E80679E}" dt="2021-11-30T08:37:56.247" v="35455"/>
          <ac:spMkLst>
            <pc:docMk/>
            <pc:sldMk cId="1251302118" sldId="300"/>
            <ac:spMk id="81" creationId="{AE4CC81B-9ABF-4413-AC3A-56A38563E834}"/>
          </ac:spMkLst>
        </pc:spChg>
        <pc:spChg chg="add del mod">
          <ac:chgData name="applet shibuya" userId="8bdd555148b5aa4b" providerId="LiveId" clId="{9FDFCF3E-21D4-4AED-A383-79B20E80679E}" dt="2021-11-30T08:37:56.247" v="35455"/>
          <ac:spMkLst>
            <pc:docMk/>
            <pc:sldMk cId="1251302118" sldId="300"/>
            <ac:spMk id="82" creationId="{98ABA77C-D60E-4FFD-AD91-99080302E1B5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85" creationId="{2248434D-4E28-4547-B6E9-2D7FBC402C43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86" creationId="{A6ACDD64-BBE7-416E-8763-9C2B7BA29F79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87" creationId="{1CB6BF22-D7D2-453B-B995-584690FCA487}"/>
          </ac:spMkLst>
        </pc:spChg>
        <pc:spChg chg="mod">
          <ac:chgData name="applet shibuya" userId="8bdd555148b5aa4b" providerId="LiveId" clId="{9FDFCF3E-21D4-4AED-A383-79B20E80679E}" dt="2021-11-30T08:43:55.750" v="35698" actId="1038"/>
          <ac:spMkLst>
            <pc:docMk/>
            <pc:sldMk cId="1251302118" sldId="300"/>
            <ac:spMk id="88" creationId="{3703704C-837C-47BD-A9A4-BD86E8E79CF6}"/>
          </ac:spMkLst>
        </pc:spChg>
        <pc:spChg chg="add del mod">
          <ac:chgData name="applet shibuya" userId="8bdd555148b5aa4b" providerId="LiveId" clId="{9FDFCF3E-21D4-4AED-A383-79B20E80679E}" dt="2021-11-30T08:37:56.247" v="35455"/>
          <ac:spMkLst>
            <pc:docMk/>
            <pc:sldMk cId="1251302118" sldId="300"/>
            <ac:spMk id="89" creationId="{74BFD65D-A14D-4D52-8F7C-AC23D70DD4D4}"/>
          </ac:spMkLst>
        </pc:spChg>
        <pc:spChg chg="add del mod">
          <ac:chgData name="applet shibuya" userId="8bdd555148b5aa4b" providerId="LiveId" clId="{9FDFCF3E-21D4-4AED-A383-79B20E80679E}" dt="2021-11-30T08:37:56.247" v="35455"/>
          <ac:spMkLst>
            <pc:docMk/>
            <pc:sldMk cId="1251302118" sldId="300"/>
            <ac:spMk id="90" creationId="{70A7C0A5-25AE-4E12-9F09-07F1752E5CC8}"/>
          </ac:spMkLst>
        </pc:spChg>
        <pc:spChg chg="add del mod">
          <ac:chgData name="applet shibuya" userId="8bdd555148b5aa4b" providerId="LiveId" clId="{9FDFCF3E-21D4-4AED-A383-79B20E80679E}" dt="2021-11-30T08:37:56.247" v="35455"/>
          <ac:spMkLst>
            <pc:docMk/>
            <pc:sldMk cId="1251302118" sldId="300"/>
            <ac:spMk id="91" creationId="{175E11C3-A110-4663-9E69-0CD6EB42981C}"/>
          </ac:spMkLst>
        </pc:spChg>
        <pc:spChg chg="mod">
          <ac:chgData name="applet shibuya" userId="8bdd555148b5aa4b" providerId="LiveId" clId="{9FDFCF3E-21D4-4AED-A383-79B20E80679E}" dt="2021-11-30T08:47:19.951" v="35827" actId="14100"/>
          <ac:spMkLst>
            <pc:docMk/>
            <pc:sldMk cId="1251302118" sldId="300"/>
            <ac:spMk id="92" creationId="{37F3E866-5A5E-4F5E-8CAC-8B063D74D456}"/>
          </ac:spMkLst>
        </pc:spChg>
        <pc:spChg chg="add del mod">
          <ac:chgData name="applet shibuya" userId="8bdd555148b5aa4b" providerId="LiveId" clId="{9FDFCF3E-21D4-4AED-A383-79B20E80679E}" dt="2021-11-30T08:39:03.613" v="35609" actId="478"/>
          <ac:spMkLst>
            <pc:docMk/>
            <pc:sldMk cId="1251302118" sldId="300"/>
            <ac:spMk id="93" creationId="{1B51CE15-152D-4913-8BAE-FCC7F3B2988B}"/>
          </ac:spMkLst>
        </pc:spChg>
        <pc:spChg chg="add mod">
          <ac:chgData name="applet shibuya" userId="8bdd555148b5aa4b" providerId="LiveId" clId="{9FDFCF3E-21D4-4AED-A383-79B20E80679E}" dt="2021-11-30T08:39:13.360" v="35611" actId="164"/>
          <ac:spMkLst>
            <pc:docMk/>
            <pc:sldMk cId="1251302118" sldId="300"/>
            <ac:spMk id="94" creationId="{2CFA81FE-B8D7-4772-B155-B7EEFB932A74}"/>
          </ac:spMkLst>
        </pc:spChg>
        <pc:spChg chg="add del mod">
          <ac:chgData name="applet shibuya" userId="8bdd555148b5aa4b" providerId="LiveId" clId="{9FDFCF3E-21D4-4AED-A383-79B20E80679E}" dt="2021-11-30T08:39:06.797" v="35610" actId="478"/>
          <ac:spMkLst>
            <pc:docMk/>
            <pc:sldMk cId="1251302118" sldId="300"/>
            <ac:spMk id="95" creationId="{14177243-00A4-45A9-A469-FABC040F0727}"/>
          </ac:spMkLst>
        </pc:spChg>
        <pc:spChg chg="add del mod">
          <ac:chgData name="applet shibuya" userId="8bdd555148b5aa4b" providerId="LiveId" clId="{9FDFCF3E-21D4-4AED-A383-79B20E80679E}" dt="2021-11-30T08:39:06.797" v="35610" actId="478"/>
          <ac:spMkLst>
            <pc:docMk/>
            <pc:sldMk cId="1251302118" sldId="300"/>
            <ac:spMk id="96" creationId="{142264B5-F73D-4E94-BCD7-DDD21D9C1713}"/>
          </ac:spMkLst>
        </pc:spChg>
        <pc:spChg chg="add mod">
          <ac:chgData name="applet shibuya" userId="8bdd555148b5aa4b" providerId="LiveId" clId="{9FDFCF3E-21D4-4AED-A383-79B20E80679E}" dt="2021-11-30T08:39:13.360" v="35611" actId="164"/>
          <ac:spMkLst>
            <pc:docMk/>
            <pc:sldMk cId="1251302118" sldId="300"/>
            <ac:spMk id="97" creationId="{60EC323D-B394-4111-A8C5-3A2028EADE67}"/>
          </ac:spMkLst>
        </pc:spChg>
        <pc:spChg chg="del">
          <ac:chgData name="applet shibuya" userId="8bdd555148b5aa4b" providerId="LiveId" clId="{9FDFCF3E-21D4-4AED-A383-79B20E80679E}" dt="2021-11-30T08:41:11.724" v="35635" actId="478"/>
          <ac:spMkLst>
            <pc:docMk/>
            <pc:sldMk cId="1251302118" sldId="300"/>
            <ac:spMk id="99" creationId="{E6333902-23CB-41B2-8B4F-BA4F05E9AF5B}"/>
          </ac:spMkLst>
        </pc:spChg>
        <pc:spChg chg="del">
          <ac:chgData name="applet shibuya" userId="8bdd555148b5aa4b" providerId="LiveId" clId="{9FDFCF3E-21D4-4AED-A383-79B20E80679E}" dt="2021-11-30T08:41:11.724" v="35635" actId="478"/>
          <ac:spMkLst>
            <pc:docMk/>
            <pc:sldMk cId="1251302118" sldId="300"/>
            <ac:spMk id="100" creationId="{614097AD-3014-41E0-879E-03CB4F0AB12A}"/>
          </ac:spMkLst>
        </pc:spChg>
        <pc:grpChg chg="add mod">
          <ac:chgData name="applet shibuya" userId="8bdd555148b5aa4b" providerId="LiveId" clId="{9FDFCF3E-21D4-4AED-A383-79B20E80679E}" dt="2021-11-30T08:43:55.750" v="35698" actId="1038"/>
          <ac:grpSpMkLst>
            <pc:docMk/>
            <pc:sldMk cId="1251302118" sldId="300"/>
            <ac:grpSpMk id="9" creationId="{B996E3D4-0A7C-419B-8C35-709F9FB88B34}"/>
          </ac:grpSpMkLst>
        </pc:grpChg>
        <pc:grpChg chg="del">
          <ac:chgData name="applet shibuya" userId="8bdd555148b5aa4b" providerId="LiveId" clId="{9FDFCF3E-21D4-4AED-A383-79B20E80679E}" dt="2021-11-30T08:29:44.260" v="35221" actId="478"/>
          <ac:grpSpMkLst>
            <pc:docMk/>
            <pc:sldMk cId="1251302118" sldId="300"/>
            <ac:grpSpMk id="49" creationId="{EEA9E6ED-4062-4694-985F-CA1DD0CB0408}"/>
          </ac:grpSpMkLst>
        </pc:grpChg>
        <pc:picChg chg="mod">
          <ac:chgData name="applet shibuya" userId="8bdd555148b5aa4b" providerId="LiveId" clId="{9FDFCF3E-21D4-4AED-A383-79B20E80679E}" dt="2021-11-30T08:35:38.621" v="35351" actId="1036"/>
          <ac:picMkLst>
            <pc:docMk/>
            <pc:sldMk cId="1251302118" sldId="300"/>
            <ac:picMk id="4" creationId="{FC12D286-450F-45B3-948D-0B866D590593}"/>
          </ac:picMkLst>
        </pc:picChg>
        <pc:picChg chg="del mod">
          <ac:chgData name="applet shibuya" userId="8bdd555148b5aa4b" providerId="LiveId" clId="{9FDFCF3E-21D4-4AED-A383-79B20E80679E}" dt="2021-11-30T08:36:52.867" v="35363" actId="478"/>
          <ac:picMkLst>
            <pc:docMk/>
            <pc:sldMk cId="1251302118" sldId="300"/>
            <ac:picMk id="6" creationId="{56CBB581-BBCB-42BF-BDE5-717BDC725476}"/>
          </ac:picMkLst>
        </pc:picChg>
        <pc:picChg chg="mod">
          <ac:chgData name="applet shibuya" userId="8bdd555148b5aa4b" providerId="LiveId" clId="{9FDFCF3E-21D4-4AED-A383-79B20E80679E}" dt="2021-11-30T08:35:38.621" v="35351" actId="1036"/>
          <ac:picMkLst>
            <pc:docMk/>
            <pc:sldMk cId="1251302118" sldId="300"/>
            <ac:picMk id="8" creationId="{BF7D2098-E6A3-47CA-B999-53F10E295B11}"/>
          </ac:picMkLst>
        </pc:picChg>
        <pc:picChg chg="mod">
          <ac:chgData name="applet shibuya" userId="8bdd555148b5aa4b" providerId="LiveId" clId="{9FDFCF3E-21D4-4AED-A383-79B20E80679E}" dt="2021-11-30T08:43:55.750" v="35698" actId="1038"/>
          <ac:picMkLst>
            <pc:docMk/>
            <pc:sldMk cId="1251302118" sldId="300"/>
            <ac:picMk id="16" creationId="{63D0C3E8-4570-4BAE-83A8-9908BB716505}"/>
          </ac:picMkLst>
        </pc:picChg>
        <pc:picChg chg="mod">
          <ac:chgData name="applet shibuya" userId="8bdd555148b5aa4b" providerId="LiveId" clId="{9FDFCF3E-21D4-4AED-A383-79B20E80679E}" dt="2021-11-30T08:43:55.750" v="35698" actId="1038"/>
          <ac:picMkLst>
            <pc:docMk/>
            <pc:sldMk cId="1251302118" sldId="300"/>
            <ac:picMk id="21" creationId="{327828B5-6D20-418D-AA77-91C5611FEB58}"/>
          </ac:picMkLst>
        </pc:picChg>
        <pc:picChg chg="del">
          <ac:chgData name="applet shibuya" userId="8bdd555148b5aa4b" providerId="LiveId" clId="{9FDFCF3E-21D4-4AED-A383-79B20E80679E}" dt="2021-11-30T08:41:11.724" v="35635" actId="478"/>
          <ac:picMkLst>
            <pc:docMk/>
            <pc:sldMk cId="1251302118" sldId="300"/>
            <ac:picMk id="101" creationId="{CD8344ED-71B0-49FF-9F36-89E18CCCED68}"/>
          </ac:picMkLst>
        </pc:picChg>
        <pc:picChg chg="del">
          <ac:chgData name="applet shibuya" userId="8bdd555148b5aa4b" providerId="LiveId" clId="{9FDFCF3E-21D4-4AED-A383-79B20E80679E}" dt="2021-11-30T08:41:11.724" v="35635" actId="478"/>
          <ac:picMkLst>
            <pc:docMk/>
            <pc:sldMk cId="1251302118" sldId="300"/>
            <ac:picMk id="103" creationId="{95770469-1A5F-44D0-9188-3EF9FF4A6497}"/>
          </ac:picMkLst>
        </pc:picChg>
        <pc:picChg chg="del">
          <ac:chgData name="applet shibuya" userId="8bdd555148b5aa4b" providerId="LiveId" clId="{9FDFCF3E-21D4-4AED-A383-79B20E80679E}" dt="2021-11-30T08:41:11.724" v="35635" actId="478"/>
          <ac:picMkLst>
            <pc:docMk/>
            <pc:sldMk cId="1251302118" sldId="300"/>
            <ac:picMk id="104" creationId="{C0505B27-13FE-41DD-812D-1A32A09962AB}"/>
          </ac:picMkLst>
        </pc:picChg>
        <pc:picChg chg="del">
          <ac:chgData name="applet shibuya" userId="8bdd555148b5aa4b" providerId="LiveId" clId="{9FDFCF3E-21D4-4AED-A383-79B20E80679E}" dt="2021-11-30T08:41:11.724" v="35635" actId="478"/>
          <ac:picMkLst>
            <pc:docMk/>
            <pc:sldMk cId="1251302118" sldId="300"/>
            <ac:picMk id="105" creationId="{08A7B165-10FF-4CDE-A68C-1A74BC88D53A}"/>
          </ac:picMkLst>
        </pc:picChg>
        <pc:picChg chg="del">
          <ac:chgData name="applet shibuya" userId="8bdd555148b5aa4b" providerId="LiveId" clId="{9FDFCF3E-21D4-4AED-A383-79B20E80679E}" dt="2021-11-30T08:41:11.724" v="35635" actId="478"/>
          <ac:picMkLst>
            <pc:docMk/>
            <pc:sldMk cId="1251302118" sldId="300"/>
            <ac:picMk id="106" creationId="{0F92B2F0-6928-4C1C-9568-51FC513155B6}"/>
          </ac:picMkLst>
        </pc:picChg>
        <pc:cxnChg chg="del">
          <ac:chgData name="applet shibuya" userId="8bdd555148b5aa4b" providerId="LiveId" clId="{9FDFCF3E-21D4-4AED-A383-79B20E80679E}" dt="2021-11-30T08:28:40.500" v="35206" actId="478"/>
          <ac:cxnSpMkLst>
            <pc:docMk/>
            <pc:sldMk cId="1251302118" sldId="300"/>
            <ac:cxnSpMk id="18" creationId="{09A2BF60-946F-40E5-BAE8-12FB550C38F1}"/>
          </ac:cxnSpMkLst>
        </pc:cxnChg>
        <pc:cxnChg chg="mod">
          <ac:chgData name="applet shibuya" userId="8bdd555148b5aa4b" providerId="LiveId" clId="{9FDFCF3E-21D4-4AED-A383-79B20E80679E}" dt="2021-11-30T08:29:44.260" v="35221" actId="478"/>
          <ac:cxnSpMkLst>
            <pc:docMk/>
            <pc:sldMk cId="1251302118" sldId="300"/>
            <ac:cxnSpMk id="48" creationId="{DB765252-B93D-47A9-B0C7-D2F699D02274}"/>
          </ac:cxnSpMkLst>
        </pc:cxnChg>
        <pc:cxnChg chg="del mod">
          <ac:chgData name="applet shibuya" userId="8bdd555148b5aa4b" providerId="LiveId" clId="{9FDFCF3E-21D4-4AED-A383-79B20E80679E}" dt="2021-11-30T08:38:58.123" v="35607" actId="478"/>
          <ac:cxnSpMkLst>
            <pc:docMk/>
            <pc:sldMk cId="1251302118" sldId="300"/>
            <ac:cxnSpMk id="76" creationId="{94F885D1-6D3B-4CE3-970E-6EC1C41286E5}"/>
          </ac:cxnSpMkLst>
        </pc:cxnChg>
        <pc:cxnChg chg="del">
          <ac:chgData name="applet shibuya" userId="8bdd555148b5aa4b" providerId="LiveId" clId="{9FDFCF3E-21D4-4AED-A383-79B20E80679E}" dt="2021-11-30T08:41:11.724" v="35635" actId="478"/>
          <ac:cxnSpMkLst>
            <pc:docMk/>
            <pc:sldMk cId="1251302118" sldId="300"/>
            <ac:cxnSpMk id="102" creationId="{E897FA14-D26C-450C-B6EA-EAE1DA9F5EAA}"/>
          </ac:cxnSpMkLst>
        </pc:cxnChg>
      </pc:sldChg>
      <pc:sldChg chg="delSp add mod">
        <pc:chgData name="applet shibuya" userId="8bdd555148b5aa4b" providerId="LiveId" clId="{9FDFCF3E-21D4-4AED-A383-79B20E80679E}" dt="2021-11-30T08:58:21.924" v="36035" actId="478"/>
        <pc:sldMkLst>
          <pc:docMk/>
          <pc:sldMk cId="2885960472" sldId="301"/>
        </pc:sldMkLst>
        <pc:spChg chg="del">
          <ac:chgData name="applet shibuya" userId="8bdd555148b5aa4b" providerId="LiveId" clId="{9FDFCF3E-21D4-4AED-A383-79B20E80679E}" dt="2021-11-30T08:58:21.924" v="36035" actId="478"/>
          <ac:spMkLst>
            <pc:docMk/>
            <pc:sldMk cId="2885960472" sldId="301"/>
            <ac:spMk id="4" creationId="{5AC8D7DC-2975-41F7-8E89-5CD8A512D270}"/>
          </ac:spMkLst>
        </pc:spChg>
      </pc:sldChg>
      <pc:sldChg chg="addSp delSp modSp add mod">
        <pc:chgData name="applet shibuya" userId="8bdd555148b5aa4b" providerId="LiveId" clId="{9FDFCF3E-21D4-4AED-A383-79B20E80679E}" dt="2021-11-30T09:07:14.548" v="36325" actId="1076"/>
        <pc:sldMkLst>
          <pc:docMk/>
          <pc:sldMk cId="393465152" sldId="302"/>
        </pc:sldMkLst>
        <pc:spChg chg="del">
          <ac:chgData name="applet shibuya" userId="8bdd555148b5aa4b" providerId="LiveId" clId="{9FDFCF3E-21D4-4AED-A383-79B20E80679E}" dt="2021-11-30T09:05:43.212" v="36299" actId="478"/>
          <ac:spMkLst>
            <pc:docMk/>
            <pc:sldMk cId="393465152" sldId="302"/>
            <ac:spMk id="4" creationId="{D4C932A8-755D-4A2F-AFFA-C4D9176BB950}"/>
          </ac:spMkLst>
        </pc:spChg>
        <pc:spChg chg="mod">
          <ac:chgData name="applet shibuya" userId="8bdd555148b5aa4b" providerId="LiveId" clId="{9FDFCF3E-21D4-4AED-A383-79B20E80679E}" dt="2021-11-30T09:05:50.188" v="36301" actId="1076"/>
          <ac:spMkLst>
            <pc:docMk/>
            <pc:sldMk cId="393465152" sldId="302"/>
            <ac:spMk id="25" creationId="{C5DAA5FA-B59F-4CE6-8C3A-84E3E811ECCE}"/>
          </ac:spMkLst>
        </pc:spChg>
        <pc:spChg chg="add mod">
          <ac:chgData name="applet shibuya" userId="8bdd555148b5aa4b" providerId="LiveId" clId="{9FDFCF3E-21D4-4AED-A383-79B20E80679E}" dt="2021-11-30T09:06:44.812" v="36306" actId="207"/>
          <ac:spMkLst>
            <pc:docMk/>
            <pc:sldMk cId="393465152" sldId="302"/>
            <ac:spMk id="26" creationId="{EA3781CC-BA81-45BA-80E8-2D6AE22F9E1C}"/>
          </ac:spMkLst>
        </pc:spChg>
        <pc:spChg chg="add mod">
          <ac:chgData name="applet shibuya" userId="8bdd555148b5aa4b" providerId="LiveId" clId="{9FDFCF3E-21D4-4AED-A383-79B20E80679E}" dt="2021-11-30T09:06:51.124" v="36323" actId="207"/>
          <ac:spMkLst>
            <pc:docMk/>
            <pc:sldMk cId="393465152" sldId="302"/>
            <ac:spMk id="27" creationId="{786B61C3-798A-42E9-BAD2-672668041837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28" creationId="{CF71B654-65C5-49BF-8E8C-7133B18FCA60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29" creationId="{01F62FAC-6DA4-4383-8BF4-D80D1C2ADD1C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0" creationId="{2B2153BA-7E5A-4709-9BCA-FDE5956411C6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1" creationId="{67913BBF-440E-4B3F-A58A-AF7046B32833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2" creationId="{19ECE7AE-505A-4E01-BF79-D986D412A1BD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3" creationId="{4FB1AB7E-CEF1-4DC5-9993-3858229E1FFE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4" creationId="{9E39C669-35EC-4CFC-8CA1-AC97BCFE60DE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5" creationId="{1C85454F-B612-4FF5-9113-5ABDC8D41B99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6" creationId="{5561CAE5-4FE1-4D05-8114-A30FE457E86E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7" creationId="{3D33DC9D-477C-401E-89E4-0AF17A8AE222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8" creationId="{BE90405F-DF01-41D6-A311-E9E831809822}"/>
          </ac:spMkLst>
        </pc:spChg>
        <pc:spChg chg="add mod">
          <ac:chgData name="applet shibuya" userId="8bdd555148b5aa4b" providerId="LiveId" clId="{9FDFCF3E-21D4-4AED-A383-79B20E80679E}" dt="2021-11-30T09:06:33.666" v="36304"/>
          <ac:spMkLst>
            <pc:docMk/>
            <pc:sldMk cId="393465152" sldId="302"/>
            <ac:spMk id="39" creationId="{064A7B62-642D-44B2-B8A4-5CC39D2E4A25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47" creationId="{B33A37DE-DC92-4265-95C5-84D3924F37EA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48" creationId="{43E88EF0-832C-4F02-B898-3EA74A44511A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49" creationId="{CD6776AB-2E49-4CA2-A156-7DB7921C60AD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0" creationId="{898A3295-CE3D-41CB-B3AD-121A082FBAF4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1" creationId="{33C76C1C-78B2-411D-B4B8-58F4EF9A7BDD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2" creationId="{437CBB6B-D1F6-4E5B-9B7C-35BAD898BEC7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3" creationId="{B48D2EED-5DEC-4B58-A983-F0374489D8BB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4" creationId="{6AE3FB8B-FBA3-44D2-80C6-2437038A233B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5" creationId="{2DD6DBB0-BEB3-4834-8012-59BE4A24D122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6" creationId="{880A1B68-058E-43CB-A1C2-C0EDD0ECDE86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7" creationId="{49AA9616-C706-478B-94AF-A1B78414C308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8" creationId="{D474393A-C8C9-4950-A113-DEE252020FBB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59" creationId="{F31345E5-6745-48FA-BD4E-79B78EB67202}"/>
          </ac:spMkLst>
        </pc:spChg>
        <pc:spChg chg="del">
          <ac:chgData name="applet shibuya" userId="8bdd555148b5aa4b" providerId="LiveId" clId="{9FDFCF3E-21D4-4AED-A383-79B20E80679E}" dt="2021-11-30T09:05:57.588" v="36303" actId="478"/>
          <ac:spMkLst>
            <pc:docMk/>
            <pc:sldMk cId="393465152" sldId="302"/>
            <ac:spMk id="60" creationId="{D9B22174-EFDD-4898-91DC-6894F241358E}"/>
          </ac:spMkLst>
        </pc:spChg>
        <pc:spChg chg="del">
          <ac:chgData name="applet shibuya" userId="8bdd555148b5aa4b" providerId="LiveId" clId="{9FDFCF3E-21D4-4AED-A383-79B20E80679E}" dt="2021-11-30T09:05:44.716" v="36300" actId="478"/>
          <ac:spMkLst>
            <pc:docMk/>
            <pc:sldMk cId="393465152" sldId="302"/>
            <ac:spMk id="61" creationId="{83A98B73-F749-468E-9A3D-337066A771A3}"/>
          </ac:spMkLst>
        </pc:spChg>
        <pc:picChg chg="mod">
          <ac:chgData name="applet shibuya" userId="8bdd555148b5aa4b" providerId="LiveId" clId="{9FDFCF3E-21D4-4AED-A383-79B20E80679E}" dt="2021-11-30T09:07:14.548" v="36325" actId="1076"/>
          <ac:picMkLst>
            <pc:docMk/>
            <pc:sldMk cId="393465152" sldId="302"/>
            <ac:picMk id="5" creationId="{43F8E1D7-0EC0-49F4-A8A4-FD9386A8D150}"/>
          </ac:picMkLst>
        </pc:picChg>
        <pc:picChg chg="mod">
          <ac:chgData name="applet shibuya" userId="8bdd555148b5aa4b" providerId="LiveId" clId="{9FDFCF3E-21D4-4AED-A383-79B20E80679E}" dt="2021-11-30T09:07:12.348" v="36324" actId="1076"/>
          <ac:picMkLst>
            <pc:docMk/>
            <pc:sldMk cId="393465152" sldId="302"/>
            <ac:picMk id="7" creationId="{A76698D2-066E-42DA-8B6D-038010D53D0A}"/>
          </ac:picMkLst>
        </pc:picChg>
        <pc:picChg chg="mod">
          <ac:chgData name="applet shibuya" userId="8bdd555148b5aa4b" providerId="LiveId" clId="{9FDFCF3E-21D4-4AED-A383-79B20E80679E}" dt="2021-11-30T09:05:55.124" v="36302" actId="1076"/>
          <ac:picMkLst>
            <pc:docMk/>
            <pc:sldMk cId="393465152" sldId="302"/>
            <ac:picMk id="9" creationId="{E08041DA-AE19-451F-AA7F-9BF6E345D45A}"/>
          </ac:picMkLst>
        </pc:picChg>
      </pc:sldChg>
      <pc:sldMasterChg chg="modSp modSldLayout">
        <pc:chgData name="applet shibuya" userId="8bdd555148b5aa4b" providerId="LiveId" clId="{9FDFCF3E-21D4-4AED-A383-79B20E80679E}" dt="2021-11-25T07:00:06.484" v="34807"/>
        <pc:sldMasterMkLst>
          <pc:docMk/>
          <pc:sldMasterMk cId="3568413069" sldId="2147483660"/>
        </pc:sldMasterMkLst>
        <pc:spChg chg="mod">
          <ac:chgData name="applet shibuya" userId="8bdd555148b5aa4b" providerId="LiveId" clId="{9FDFCF3E-21D4-4AED-A383-79B20E80679E}" dt="2021-11-25T07:00:06.484" v="34807"/>
          <ac:spMkLst>
            <pc:docMk/>
            <pc:sldMasterMk cId="3568413069" sldId="2147483660"/>
            <ac:spMk id="2" creationId="{00000000-0000-0000-0000-00000000000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asterMk cId="3568413069" sldId="2147483660"/>
            <ac:spMk id="3" creationId="{00000000-0000-0000-0000-00000000000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asterMk cId="3568413069" sldId="2147483660"/>
            <ac:spMk id="4" creationId="{00000000-0000-0000-0000-00000000000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asterMk cId="3568413069" sldId="2147483660"/>
            <ac:spMk id="5" creationId="{00000000-0000-0000-0000-000000000000}"/>
          </ac:spMkLst>
        </pc:spChg>
        <pc:spChg chg="mod">
          <ac:chgData name="applet shibuya" userId="8bdd555148b5aa4b" providerId="LiveId" clId="{9FDFCF3E-21D4-4AED-A383-79B20E80679E}" dt="2021-11-25T07:00:06.484" v="34807"/>
          <ac:spMkLst>
            <pc:docMk/>
            <pc:sldMasterMk cId="3568413069" sldId="2147483660"/>
            <ac:spMk id="6" creationId="{00000000-0000-0000-0000-000000000000}"/>
          </ac:spMkLst>
        </pc:sp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1189229871" sldId="2147483661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189229871" sldId="2147483661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189229871" sldId="2147483661"/>
              <ac:spMk id="3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1933607696" sldId="2147483663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933607696" sldId="2147483663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933607696" sldId="2147483663"/>
              <ac:spMk id="3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996781771" sldId="2147483664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996781771" sldId="2147483664"/>
              <ac:spMk id="3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996781771" sldId="2147483664"/>
              <ac:spMk id="4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3427283471" sldId="2147483665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3427283471" sldId="2147483665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3427283471" sldId="2147483665"/>
              <ac:spMk id="3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3427283471" sldId="2147483665"/>
              <ac:spMk id="4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3427283471" sldId="2147483665"/>
              <ac:spMk id="5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3427283471" sldId="2147483665"/>
              <ac:spMk id="6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2067913543" sldId="2147483668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067913543" sldId="2147483668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067913543" sldId="2147483668"/>
              <ac:spMk id="3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067913543" sldId="2147483668"/>
              <ac:spMk id="4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2211636206" sldId="2147483669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211636206" sldId="2147483669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211636206" sldId="2147483669"/>
              <ac:spMk id="3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2211636206" sldId="2147483669"/>
              <ac:spMk id="4" creationId="{00000000-0000-0000-0000-000000000000}"/>
            </ac:spMkLst>
          </pc:spChg>
        </pc:sldLayoutChg>
        <pc:sldLayoutChg chg="modSp">
          <pc:chgData name="applet shibuya" userId="8bdd555148b5aa4b" providerId="LiveId" clId="{9FDFCF3E-21D4-4AED-A383-79B20E80679E}" dt="2021-11-25T07:00:06.484" v="34807"/>
          <pc:sldLayoutMkLst>
            <pc:docMk/>
            <pc:sldMasterMk cId="3568413069" sldId="2147483660"/>
            <pc:sldLayoutMk cId="115503036" sldId="2147483671"/>
          </pc:sldLayoutMkLst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15503036" sldId="2147483671"/>
              <ac:spMk id="2" creationId="{00000000-0000-0000-0000-000000000000}"/>
            </ac:spMkLst>
          </pc:spChg>
          <pc:spChg chg="mod">
            <ac:chgData name="applet shibuya" userId="8bdd555148b5aa4b" providerId="LiveId" clId="{9FDFCF3E-21D4-4AED-A383-79B20E80679E}" dt="2021-11-25T07:00:06.484" v="34807"/>
            <ac:spMkLst>
              <pc:docMk/>
              <pc:sldMasterMk cId="3568413069" sldId="2147483660"/>
              <pc:sldLayoutMk cId="115503036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applet shibuya" userId="8bdd555148b5aa4b" providerId="LiveId" clId="{A77B1CC1-F0A6-430E-A394-7AA1E9A89888}"/>
    <pc:docChg chg="undo custSel addSld delSld modSld sldOrd modNotesMaster">
      <pc:chgData name="applet shibuya" userId="8bdd555148b5aa4b" providerId="LiveId" clId="{A77B1CC1-F0A6-430E-A394-7AA1E9A89888}" dt="2022-02-16T02:23:55.019" v="52726" actId="207"/>
      <pc:docMkLst>
        <pc:docMk/>
      </pc:docMkLst>
      <pc:sldChg chg="del">
        <pc:chgData name="applet shibuya" userId="8bdd555148b5aa4b" providerId="LiveId" clId="{A77B1CC1-F0A6-430E-A394-7AA1E9A89888}" dt="2021-12-20T07:22:24.560" v="0" actId="47"/>
        <pc:sldMkLst>
          <pc:docMk/>
          <pc:sldMk cId="2426166747" sldId="256"/>
        </pc:sldMkLst>
      </pc:sldChg>
      <pc:sldChg chg="del">
        <pc:chgData name="applet shibuya" userId="8bdd555148b5aa4b" providerId="LiveId" clId="{A77B1CC1-F0A6-430E-A394-7AA1E9A89888}" dt="2021-12-20T07:37:52.494" v="144" actId="47"/>
        <pc:sldMkLst>
          <pc:docMk/>
          <pc:sldMk cId="1702212746" sldId="257"/>
        </pc:sldMkLst>
      </pc:sldChg>
      <pc:sldChg chg="del">
        <pc:chgData name="applet shibuya" userId="8bdd555148b5aa4b" providerId="LiveId" clId="{A77B1CC1-F0A6-430E-A394-7AA1E9A89888}" dt="2021-12-20T07:37:51.744" v="143" actId="47"/>
        <pc:sldMkLst>
          <pc:docMk/>
          <pc:sldMk cId="1739713306" sldId="258"/>
        </pc:sldMkLst>
      </pc:sldChg>
      <pc:sldChg chg="del">
        <pc:chgData name="applet shibuya" userId="8bdd555148b5aa4b" providerId="LiveId" clId="{A77B1CC1-F0A6-430E-A394-7AA1E9A89888}" dt="2021-12-20T07:37:50.080" v="141" actId="47"/>
        <pc:sldMkLst>
          <pc:docMk/>
          <pc:sldMk cId="175084257" sldId="259"/>
        </pc:sldMkLst>
      </pc:sldChg>
      <pc:sldChg chg="del">
        <pc:chgData name="applet shibuya" userId="8bdd555148b5aa4b" providerId="LiveId" clId="{A77B1CC1-F0A6-430E-A394-7AA1E9A89888}" dt="2021-12-20T07:37:48.220" v="139" actId="47"/>
        <pc:sldMkLst>
          <pc:docMk/>
          <pc:sldMk cId="3021672674" sldId="260"/>
        </pc:sldMkLst>
      </pc:sldChg>
      <pc:sldChg chg="del">
        <pc:chgData name="applet shibuya" userId="8bdd555148b5aa4b" providerId="LiveId" clId="{A77B1CC1-F0A6-430E-A394-7AA1E9A89888}" dt="2021-12-20T07:37:47.439" v="138" actId="47"/>
        <pc:sldMkLst>
          <pc:docMk/>
          <pc:sldMk cId="2920336879" sldId="261"/>
        </pc:sldMkLst>
      </pc:sldChg>
      <pc:sldChg chg="del">
        <pc:chgData name="applet shibuya" userId="8bdd555148b5aa4b" providerId="LiveId" clId="{A77B1CC1-F0A6-430E-A394-7AA1E9A89888}" dt="2021-12-20T07:37:45.908" v="136" actId="47"/>
        <pc:sldMkLst>
          <pc:docMk/>
          <pc:sldMk cId="4074293327" sldId="262"/>
        </pc:sldMkLst>
      </pc:sldChg>
      <pc:sldChg chg="del">
        <pc:chgData name="applet shibuya" userId="8bdd555148b5aa4b" providerId="LiveId" clId="{A77B1CC1-F0A6-430E-A394-7AA1E9A89888}" dt="2021-12-20T07:37:44.923" v="135" actId="47"/>
        <pc:sldMkLst>
          <pc:docMk/>
          <pc:sldMk cId="1477556775" sldId="263"/>
        </pc:sldMkLst>
      </pc:sldChg>
      <pc:sldChg chg="del">
        <pc:chgData name="applet shibuya" userId="8bdd555148b5aa4b" providerId="LiveId" clId="{A77B1CC1-F0A6-430E-A394-7AA1E9A89888}" dt="2021-12-20T07:37:43.064" v="134" actId="47"/>
        <pc:sldMkLst>
          <pc:docMk/>
          <pc:sldMk cId="2763811667" sldId="264"/>
        </pc:sldMkLst>
      </pc:sldChg>
      <pc:sldChg chg="del">
        <pc:chgData name="applet shibuya" userId="8bdd555148b5aa4b" providerId="LiveId" clId="{A77B1CC1-F0A6-430E-A394-7AA1E9A89888}" dt="2021-12-20T07:37:46.642" v="137" actId="47"/>
        <pc:sldMkLst>
          <pc:docMk/>
          <pc:sldMk cId="2826130183" sldId="265"/>
        </pc:sldMkLst>
      </pc:sldChg>
      <pc:sldChg chg="addSp delSp modSp add del mod setBg">
        <pc:chgData name="applet shibuya" userId="8bdd555148b5aa4b" providerId="LiveId" clId="{A77B1CC1-F0A6-430E-A394-7AA1E9A89888}" dt="2022-01-31T09:05:27.031" v="16155" actId="47"/>
        <pc:sldMkLst>
          <pc:docMk/>
          <pc:sldMk cId="4126557162" sldId="266"/>
        </pc:sldMkLst>
        <pc:spChg chg="del mod topLvl">
          <ac:chgData name="applet shibuya" userId="8bdd555148b5aa4b" providerId="LiveId" clId="{A77B1CC1-F0A6-430E-A394-7AA1E9A89888}" dt="2021-12-20T07:40:54.619" v="195" actId="478"/>
          <ac:spMkLst>
            <pc:docMk/>
            <pc:sldMk cId="4126557162" sldId="266"/>
            <ac:spMk id="3" creationId="{FF80A73B-2418-47B1-9694-86FF80974AA0}"/>
          </ac:spMkLst>
        </pc:spChg>
        <pc:spChg chg="mod ord">
          <ac:chgData name="applet shibuya" userId="8bdd555148b5aa4b" providerId="LiveId" clId="{A77B1CC1-F0A6-430E-A394-7AA1E9A89888}" dt="2022-01-31T06:18:10.952" v="14456" actId="207"/>
          <ac:spMkLst>
            <pc:docMk/>
            <pc:sldMk cId="4126557162" sldId="266"/>
            <ac:spMk id="4" creationId="{5AC8D7DC-2975-41F7-8E89-5CD8A512D270}"/>
          </ac:spMkLst>
        </pc:spChg>
        <pc:spChg chg="mod ord">
          <ac:chgData name="applet shibuya" userId="8bdd555148b5aa4b" providerId="LiveId" clId="{A77B1CC1-F0A6-430E-A394-7AA1E9A89888}" dt="2022-01-31T06:37:44.346" v="14672" actId="1036"/>
          <ac:spMkLst>
            <pc:docMk/>
            <pc:sldMk cId="4126557162" sldId="266"/>
            <ac:spMk id="5" creationId="{4F290569-E1BC-4DEA-B5D6-5A489D74488C}"/>
          </ac:spMkLst>
        </pc:spChg>
        <pc:spChg chg="add del mod ord">
          <ac:chgData name="applet shibuya" userId="8bdd555148b5aa4b" providerId="LiveId" clId="{A77B1CC1-F0A6-430E-A394-7AA1E9A89888}" dt="2022-01-31T06:10:58.494" v="14400" actId="478"/>
          <ac:spMkLst>
            <pc:docMk/>
            <pc:sldMk cId="4126557162" sldId="266"/>
            <ac:spMk id="7" creationId="{CE360DE5-5C89-427A-BBF4-B4D010DB2E73}"/>
          </ac:spMkLst>
        </pc:spChg>
        <pc:spChg chg="mod ord topLvl">
          <ac:chgData name="applet shibuya" userId="8bdd555148b5aa4b" providerId="LiveId" clId="{A77B1CC1-F0A6-430E-A394-7AA1E9A89888}" dt="2022-01-31T06:37:29.598" v="14643" actId="164"/>
          <ac:spMkLst>
            <pc:docMk/>
            <pc:sldMk cId="4126557162" sldId="266"/>
            <ac:spMk id="8" creationId="{2731FFE1-4E6D-45A8-AAE5-8E2609C4261C}"/>
          </ac:spMkLst>
        </pc:spChg>
        <pc:spChg chg="add mod ord">
          <ac:chgData name="applet shibuya" userId="8bdd555148b5aa4b" providerId="LiveId" clId="{A77B1CC1-F0A6-430E-A394-7AA1E9A89888}" dt="2022-01-31T06:23:13.652" v="14526" actId="1037"/>
          <ac:spMkLst>
            <pc:docMk/>
            <pc:sldMk cId="4126557162" sldId="266"/>
            <ac:spMk id="9" creationId="{B59E2B23-04B6-4C68-929B-EE4DA390E070}"/>
          </ac:spMkLst>
        </pc:spChg>
        <pc:spChg chg="add mod">
          <ac:chgData name="applet shibuya" userId="8bdd555148b5aa4b" providerId="LiveId" clId="{A77B1CC1-F0A6-430E-A394-7AA1E9A89888}" dt="2022-01-31T06:37:29.598" v="14643" actId="164"/>
          <ac:spMkLst>
            <pc:docMk/>
            <pc:sldMk cId="4126557162" sldId="266"/>
            <ac:spMk id="10" creationId="{68B2560B-A12F-4A56-992C-ACF7F61F3932}"/>
          </ac:spMkLst>
        </pc:spChg>
        <pc:spChg chg="mod topLvl">
          <ac:chgData name="applet shibuya" userId="8bdd555148b5aa4b" providerId="LiveId" clId="{A77B1CC1-F0A6-430E-A394-7AA1E9A89888}" dt="2022-01-31T06:39:54.579" v="14700" actId="1076"/>
          <ac:spMkLst>
            <pc:docMk/>
            <pc:sldMk cId="4126557162" sldId="266"/>
            <ac:spMk id="12" creationId="{6E6081DE-6899-4B24-83D9-864B5ABEF1A8}"/>
          </ac:spMkLst>
        </pc:spChg>
        <pc:spChg chg="add mod ord">
          <ac:chgData name="applet shibuya" userId="8bdd555148b5aa4b" providerId="LiveId" clId="{A77B1CC1-F0A6-430E-A394-7AA1E9A89888}" dt="2022-01-31T07:05:22.842" v="14917" actId="1038"/>
          <ac:spMkLst>
            <pc:docMk/>
            <pc:sldMk cId="4126557162" sldId="266"/>
            <ac:spMk id="13" creationId="{FF975AC4-FF81-4092-86E7-3B71F162510D}"/>
          </ac:spMkLst>
        </pc:spChg>
        <pc:spChg chg="add del mod">
          <ac:chgData name="applet shibuya" userId="8bdd555148b5aa4b" providerId="LiveId" clId="{A77B1CC1-F0A6-430E-A394-7AA1E9A89888}" dt="2022-01-31T06:41:25.171" v="14725" actId="478"/>
          <ac:spMkLst>
            <pc:docMk/>
            <pc:sldMk cId="4126557162" sldId="266"/>
            <ac:spMk id="16" creationId="{C7B06945-A8E4-428B-B311-380CFB62C5F7}"/>
          </ac:spMkLst>
        </pc:spChg>
        <pc:spChg chg="mod">
          <ac:chgData name="applet shibuya" userId="8bdd555148b5aa4b" providerId="LiveId" clId="{A77B1CC1-F0A6-430E-A394-7AA1E9A89888}" dt="2022-01-31T07:01:45.864" v="14840" actId="1038"/>
          <ac:spMkLst>
            <pc:docMk/>
            <pc:sldMk cId="4126557162" sldId="266"/>
            <ac:spMk id="27" creationId="{FC206485-76CD-4A46-A2D1-02A268C1E0DE}"/>
          </ac:spMkLst>
        </pc:spChg>
        <pc:spChg chg="mod">
          <ac:chgData name="applet shibuya" userId="8bdd555148b5aa4b" providerId="LiveId" clId="{A77B1CC1-F0A6-430E-A394-7AA1E9A89888}" dt="2022-01-31T07:02:08.751" v="14848" actId="1036"/>
          <ac:spMkLst>
            <pc:docMk/>
            <pc:sldMk cId="4126557162" sldId="266"/>
            <ac:spMk id="28" creationId="{E9EFE838-8606-4840-9D80-34F67472D76F}"/>
          </ac:spMkLst>
        </pc:spChg>
        <pc:spChg chg="add mod">
          <ac:chgData name="applet shibuya" userId="8bdd555148b5aa4b" providerId="LiveId" clId="{A77B1CC1-F0A6-430E-A394-7AA1E9A89888}" dt="2022-01-31T06:52:23.273" v="14742" actId="14100"/>
          <ac:spMkLst>
            <pc:docMk/>
            <pc:sldMk cId="4126557162" sldId="266"/>
            <ac:spMk id="30" creationId="{04C6DF79-FCDF-43C1-AF8F-A40EC0D55C93}"/>
          </ac:spMkLst>
        </pc:spChg>
        <pc:spChg chg="add mod ord">
          <ac:chgData name="applet shibuya" userId="8bdd555148b5aa4b" providerId="LiveId" clId="{A77B1CC1-F0A6-430E-A394-7AA1E9A89888}" dt="2022-01-31T06:37:44.346" v="14672" actId="1036"/>
          <ac:spMkLst>
            <pc:docMk/>
            <pc:sldMk cId="4126557162" sldId="266"/>
            <ac:spMk id="32" creationId="{6490104B-0D93-475C-9AD0-E9FEB307BDB0}"/>
          </ac:spMkLst>
        </pc:spChg>
        <pc:spChg chg="add mod">
          <ac:chgData name="applet shibuya" userId="8bdd555148b5aa4b" providerId="LiveId" clId="{A77B1CC1-F0A6-430E-A394-7AA1E9A89888}" dt="2022-01-31T06:01:46.365" v="14320" actId="2711"/>
          <ac:spMkLst>
            <pc:docMk/>
            <pc:sldMk cId="4126557162" sldId="266"/>
            <ac:spMk id="33" creationId="{DAA81247-F406-406E-B652-98E3335C614A}"/>
          </ac:spMkLst>
        </pc:spChg>
        <pc:spChg chg="add mod ord">
          <ac:chgData name="applet shibuya" userId="8bdd555148b5aa4b" providerId="LiveId" clId="{A77B1CC1-F0A6-430E-A394-7AA1E9A89888}" dt="2022-01-31T06:37:44.346" v="14672" actId="1036"/>
          <ac:spMkLst>
            <pc:docMk/>
            <pc:sldMk cId="4126557162" sldId="266"/>
            <ac:spMk id="34" creationId="{A3D8556F-F61D-4069-9EEB-464A3C34C4A4}"/>
          </ac:spMkLst>
        </pc:spChg>
        <pc:spChg chg="mod">
          <ac:chgData name="applet shibuya" userId="8bdd555148b5aa4b" providerId="LiveId" clId="{A77B1CC1-F0A6-430E-A394-7AA1E9A89888}" dt="2022-01-31T06:27:07.915" v="14569" actId="1076"/>
          <ac:spMkLst>
            <pc:docMk/>
            <pc:sldMk cId="4126557162" sldId="266"/>
            <ac:spMk id="35" creationId="{5D5FAEFD-9FBE-44C8-9C51-339011DC12A3}"/>
          </ac:spMkLst>
        </pc:spChg>
        <pc:spChg chg="mod">
          <ac:chgData name="applet shibuya" userId="8bdd555148b5aa4b" providerId="LiveId" clId="{A77B1CC1-F0A6-430E-A394-7AA1E9A89888}" dt="2022-01-31T07:02:45.113" v="14872" actId="1035"/>
          <ac:spMkLst>
            <pc:docMk/>
            <pc:sldMk cId="4126557162" sldId="266"/>
            <ac:spMk id="36" creationId="{34A49CF0-7AAD-4D3A-B100-55F29E8B42B3}"/>
          </ac:spMkLst>
        </pc:spChg>
        <pc:spChg chg="mod">
          <ac:chgData name="applet shibuya" userId="8bdd555148b5aa4b" providerId="LiveId" clId="{A77B1CC1-F0A6-430E-A394-7AA1E9A89888}" dt="2022-01-31T07:05:35.401" v="14918" actId="1035"/>
          <ac:spMkLst>
            <pc:docMk/>
            <pc:sldMk cId="4126557162" sldId="266"/>
            <ac:spMk id="37" creationId="{364C034F-56D7-4F4A-A838-A470CA4686F6}"/>
          </ac:spMkLst>
        </pc:spChg>
        <pc:spChg chg="mod">
          <ac:chgData name="applet shibuya" userId="8bdd555148b5aa4b" providerId="LiveId" clId="{A77B1CC1-F0A6-430E-A394-7AA1E9A89888}" dt="2022-01-31T07:02:36.440" v="14861" actId="1035"/>
          <ac:spMkLst>
            <pc:docMk/>
            <pc:sldMk cId="4126557162" sldId="266"/>
            <ac:spMk id="38" creationId="{246BB8AC-CD7E-4C41-91E1-FC96802960DD}"/>
          </ac:spMkLst>
        </pc:spChg>
        <pc:spChg chg="mod">
          <ac:chgData name="applet shibuya" userId="8bdd555148b5aa4b" providerId="LiveId" clId="{A77B1CC1-F0A6-430E-A394-7AA1E9A89888}" dt="2022-01-31T07:05:37.973" v="14919" actId="1035"/>
          <ac:spMkLst>
            <pc:docMk/>
            <pc:sldMk cId="4126557162" sldId="266"/>
            <ac:spMk id="39" creationId="{89E3C1C2-4357-4DD2-99A6-BBC76BECA863}"/>
          </ac:spMkLst>
        </pc:spChg>
        <pc:spChg chg="mod">
          <ac:chgData name="applet shibuya" userId="8bdd555148b5aa4b" providerId="LiveId" clId="{A77B1CC1-F0A6-430E-A394-7AA1E9A89888}" dt="2022-01-31T07:02:23.564" v="14852" actId="1036"/>
          <ac:spMkLst>
            <pc:docMk/>
            <pc:sldMk cId="4126557162" sldId="266"/>
            <ac:spMk id="40" creationId="{4E42B578-4137-4870-8DDB-5E55DB1BA397}"/>
          </ac:spMkLst>
        </pc:spChg>
        <pc:spChg chg="mod">
          <ac:chgData name="applet shibuya" userId="8bdd555148b5aa4b" providerId="LiveId" clId="{A77B1CC1-F0A6-430E-A394-7AA1E9A89888}" dt="2022-01-31T06:59:14.210" v="14761" actId="1076"/>
          <ac:spMkLst>
            <pc:docMk/>
            <pc:sldMk cId="4126557162" sldId="266"/>
            <ac:spMk id="41" creationId="{52C5B6CD-1EFC-41AE-B400-D199722A9AC3}"/>
          </ac:spMkLst>
        </pc:spChg>
        <pc:spChg chg="mod">
          <ac:chgData name="applet shibuya" userId="8bdd555148b5aa4b" providerId="LiveId" clId="{A77B1CC1-F0A6-430E-A394-7AA1E9A89888}" dt="2022-01-31T07:00:05.744" v="14824" actId="1038"/>
          <ac:spMkLst>
            <pc:docMk/>
            <pc:sldMk cId="4126557162" sldId="266"/>
            <ac:spMk id="42" creationId="{6F6EC234-B281-46A3-8B3C-056F00A76D97}"/>
          </ac:spMkLst>
        </pc:spChg>
        <pc:spChg chg="mod">
          <ac:chgData name="applet shibuya" userId="8bdd555148b5aa4b" providerId="LiveId" clId="{A77B1CC1-F0A6-430E-A394-7AA1E9A89888}" dt="2022-01-31T07:00:30.826" v="14828" actId="1076"/>
          <ac:spMkLst>
            <pc:docMk/>
            <pc:sldMk cId="4126557162" sldId="266"/>
            <ac:spMk id="43" creationId="{E8336E8F-47B5-46C5-A617-CD99DF5FD28E}"/>
          </ac:spMkLst>
        </pc:spChg>
        <pc:spChg chg="mod">
          <ac:chgData name="applet shibuya" userId="8bdd555148b5aa4b" providerId="LiveId" clId="{A77B1CC1-F0A6-430E-A394-7AA1E9A89888}" dt="2022-01-31T07:00:34.191" v="14829" actId="1076"/>
          <ac:spMkLst>
            <pc:docMk/>
            <pc:sldMk cId="4126557162" sldId="266"/>
            <ac:spMk id="44" creationId="{8AAF8D2E-2EE2-49D1-9801-989D3C72F852}"/>
          </ac:spMkLst>
        </pc:spChg>
        <pc:spChg chg="mod">
          <ac:chgData name="applet shibuya" userId="8bdd555148b5aa4b" providerId="LiveId" clId="{A77B1CC1-F0A6-430E-A394-7AA1E9A89888}" dt="2022-01-31T06:59:44.844" v="14792" actId="1038"/>
          <ac:spMkLst>
            <pc:docMk/>
            <pc:sldMk cId="4126557162" sldId="266"/>
            <ac:spMk id="45" creationId="{0F1F6CA8-2793-4A4F-BD88-9ABC3F4F0022}"/>
          </ac:spMkLst>
        </pc:spChg>
        <pc:spChg chg="mod">
          <ac:chgData name="applet shibuya" userId="8bdd555148b5aa4b" providerId="LiveId" clId="{A77B1CC1-F0A6-430E-A394-7AA1E9A89888}" dt="2022-01-31T07:00:52.299" v="14834" actId="1076"/>
          <ac:spMkLst>
            <pc:docMk/>
            <pc:sldMk cId="4126557162" sldId="266"/>
            <ac:spMk id="46" creationId="{E458FC1D-3025-49C5-ACA2-1A9AAAFE89EA}"/>
          </ac:spMkLst>
        </pc:spChg>
        <pc:spChg chg="mod">
          <ac:chgData name="applet shibuya" userId="8bdd555148b5aa4b" providerId="LiveId" clId="{A77B1CC1-F0A6-430E-A394-7AA1E9A89888}" dt="2022-01-31T07:00:59.003" v="14835" actId="1076"/>
          <ac:spMkLst>
            <pc:docMk/>
            <pc:sldMk cId="4126557162" sldId="266"/>
            <ac:spMk id="47" creationId="{B7DE465D-0D2D-46C8-94F0-0F7C39C3FBDE}"/>
          </ac:spMkLst>
        </pc:spChg>
        <pc:spChg chg="del mod">
          <ac:chgData name="applet shibuya" userId="8bdd555148b5aa4b" providerId="LiveId" clId="{A77B1CC1-F0A6-430E-A394-7AA1E9A89888}" dt="2021-12-20T07:41:50.262" v="210" actId="478"/>
          <ac:spMkLst>
            <pc:docMk/>
            <pc:sldMk cId="4126557162" sldId="266"/>
            <ac:spMk id="48" creationId="{5B0548CD-D7CE-4BD7-98FF-BFD2C619DFC2}"/>
          </ac:spMkLst>
        </pc:spChg>
        <pc:spChg chg="add mod">
          <ac:chgData name="applet shibuya" userId="8bdd555148b5aa4b" providerId="LiveId" clId="{A77B1CC1-F0A6-430E-A394-7AA1E9A89888}" dt="2022-01-31T06:52:29.180" v="14743" actId="14100"/>
          <ac:spMkLst>
            <pc:docMk/>
            <pc:sldMk cId="4126557162" sldId="266"/>
            <ac:spMk id="48" creationId="{69525C44-985F-4B28-8A59-EE0544BFC488}"/>
          </ac:spMkLst>
        </pc:spChg>
        <pc:spChg chg="mod">
          <ac:chgData name="applet shibuya" userId="8bdd555148b5aa4b" providerId="LiveId" clId="{A77B1CC1-F0A6-430E-A394-7AA1E9A89888}" dt="2022-01-31T06:02:05.643" v="14322" actId="14100"/>
          <ac:spMkLst>
            <pc:docMk/>
            <pc:sldMk cId="4126557162" sldId="266"/>
            <ac:spMk id="49" creationId="{F6CF67B0-2FFE-48DE-A4DA-FF425184DA82}"/>
          </ac:spMkLst>
        </pc:spChg>
        <pc:spChg chg="mod">
          <ac:chgData name="applet shibuya" userId="8bdd555148b5aa4b" providerId="LiveId" clId="{A77B1CC1-F0A6-430E-A394-7AA1E9A89888}" dt="2022-01-31T06:01:46.365" v="14320" actId="2711"/>
          <ac:spMkLst>
            <pc:docMk/>
            <pc:sldMk cId="4126557162" sldId="266"/>
            <ac:spMk id="50" creationId="{5C097ED5-DCD0-450D-B73B-F9C0FC6D5237}"/>
          </ac:spMkLst>
        </pc:spChg>
        <pc:spChg chg="add mod">
          <ac:chgData name="applet shibuya" userId="8bdd555148b5aa4b" providerId="LiveId" clId="{A77B1CC1-F0A6-430E-A394-7AA1E9A89888}" dt="2022-01-31T06:16:28.813" v="14446" actId="14861"/>
          <ac:spMkLst>
            <pc:docMk/>
            <pc:sldMk cId="4126557162" sldId="266"/>
            <ac:spMk id="51" creationId="{BF15A5A7-5CAF-4435-8B74-263D1F5CBB24}"/>
          </ac:spMkLst>
        </pc:spChg>
        <pc:spChg chg="add mod">
          <ac:chgData name="applet shibuya" userId="8bdd555148b5aa4b" providerId="LiveId" clId="{A77B1CC1-F0A6-430E-A394-7AA1E9A89888}" dt="2022-01-31T06:23:09.534" v="14517" actId="1038"/>
          <ac:spMkLst>
            <pc:docMk/>
            <pc:sldMk cId="4126557162" sldId="266"/>
            <ac:spMk id="52" creationId="{0B3804A3-F685-4F74-8881-25F1C7387ED2}"/>
          </ac:spMkLst>
        </pc:spChg>
        <pc:spChg chg="add mod">
          <ac:chgData name="applet shibuya" userId="8bdd555148b5aa4b" providerId="LiveId" clId="{A77B1CC1-F0A6-430E-A394-7AA1E9A89888}" dt="2022-01-31T06:37:29.598" v="14643" actId="164"/>
          <ac:spMkLst>
            <pc:docMk/>
            <pc:sldMk cId="4126557162" sldId="266"/>
            <ac:spMk id="53" creationId="{E3F162C5-130D-49F4-A23E-98EDC425153D}"/>
          </ac:spMkLst>
        </pc:spChg>
        <pc:spChg chg="add mod">
          <ac:chgData name="applet shibuya" userId="8bdd555148b5aa4b" providerId="LiveId" clId="{A77B1CC1-F0A6-430E-A394-7AA1E9A89888}" dt="2022-01-31T06:37:29.598" v="14643" actId="164"/>
          <ac:spMkLst>
            <pc:docMk/>
            <pc:sldMk cId="4126557162" sldId="266"/>
            <ac:spMk id="54" creationId="{707E615D-F55A-4EB5-869E-A3B601C904FA}"/>
          </ac:spMkLst>
        </pc:spChg>
        <pc:spChg chg="add mod">
          <ac:chgData name="applet shibuya" userId="8bdd555148b5aa4b" providerId="LiveId" clId="{A77B1CC1-F0A6-430E-A394-7AA1E9A89888}" dt="2022-01-31T06:37:29.598" v="14643" actId="164"/>
          <ac:spMkLst>
            <pc:docMk/>
            <pc:sldMk cId="4126557162" sldId="266"/>
            <ac:spMk id="55" creationId="{B4096EC1-961C-4374-9846-DA03BCE473C7}"/>
          </ac:spMkLst>
        </pc:spChg>
        <pc:spChg chg="add del mod">
          <ac:chgData name="applet shibuya" userId="8bdd555148b5aa4b" providerId="LiveId" clId="{A77B1CC1-F0A6-430E-A394-7AA1E9A89888}" dt="2022-01-31T06:38:57.121" v="14688" actId="478"/>
          <ac:spMkLst>
            <pc:docMk/>
            <pc:sldMk cId="4126557162" sldId="266"/>
            <ac:spMk id="57" creationId="{52F6E08A-38F4-49D0-98F2-57DB66941A6A}"/>
          </ac:spMkLst>
        </pc:spChg>
        <pc:spChg chg="add mod ord">
          <ac:chgData name="applet shibuya" userId="8bdd555148b5aa4b" providerId="LiveId" clId="{A77B1CC1-F0A6-430E-A394-7AA1E9A89888}" dt="2022-01-31T07:05:02.889" v="14914" actId="14100"/>
          <ac:spMkLst>
            <pc:docMk/>
            <pc:sldMk cId="4126557162" sldId="266"/>
            <ac:spMk id="58" creationId="{3D10E8C7-8AAA-4A64-8358-0CDF4D93ADB3}"/>
          </ac:spMkLst>
        </pc:spChg>
        <pc:grpChg chg="add mod">
          <ac:chgData name="applet shibuya" userId="8bdd555148b5aa4b" providerId="LiveId" clId="{A77B1CC1-F0A6-430E-A394-7AA1E9A89888}" dt="2021-12-22T05:14:14.570" v="11132" actId="164"/>
          <ac:grpSpMkLst>
            <pc:docMk/>
            <pc:sldMk cId="4126557162" sldId="266"/>
            <ac:grpSpMk id="2" creationId="{3BF78E0F-0C33-47F4-AC57-7FB601705991}"/>
          </ac:grpSpMkLst>
        </pc:grpChg>
        <pc:grpChg chg="add mod">
          <ac:chgData name="applet shibuya" userId="8bdd555148b5aa4b" providerId="LiveId" clId="{A77B1CC1-F0A6-430E-A394-7AA1E9A89888}" dt="2022-01-31T06:51:46.388" v="14735" actId="1076"/>
          <ac:grpSpMkLst>
            <pc:docMk/>
            <pc:sldMk cId="4126557162" sldId="266"/>
            <ac:grpSpMk id="3" creationId="{2F436B51-13EF-46CF-9110-53EB9E2CCB6A}"/>
          </ac:grpSpMkLst>
        </pc:grpChg>
        <pc:grpChg chg="add del mod">
          <ac:chgData name="applet shibuya" userId="8bdd555148b5aa4b" providerId="LiveId" clId="{A77B1CC1-F0A6-430E-A394-7AA1E9A89888}" dt="2021-12-20T07:39:45.691" v="184" actId="165"/>
          <ac:grpSpMkLst>
            <pc:docMk/>
            <pc:sldMk cId="4126557162" sldId="266"/>
            <ac:grpSpMk id="6" creationId="{8EA35A8A-4E02-464F-835C-923AF0773951}"/>
          </ac:grpSpMkLst>
        </pc:grpChg>
        <pc:grpChg chg="add mod ord">
          <ac:chgData name="applet shibuya" userId="8bdd555148b5aa4b" providerId="LiveId" clId="{A77B1CC1-F0A6-430E-A394-7AA1E9A89888}" dt="2022-01-31T06:41:32.380" v="14726" actId="1076"/>
          <ac:grpSpMkLst>
            <pc:docMk/>
            <pc:sldMk cId="4126557162" sldId="266"/>
            <ac:grpSpMk id="14" creationId="{6C1FACD5-143E-4116-A4B7-FF640C5A110E}"/>
          </ac:grpSpMkLst>
        </pc:grpChg>
        <pc:graphicFrameChg chg="add del modGraphic">
          <ac:chgData name="applet shibuya" userId="8bdd555148b5aa4b" providerId="LiveId" clId="{A77B1CC1-F0A6-430E-A394-7AA1E9A89888}" dt="2021-12-22T05:36:46.180" v="11291" actId="478"/>
          <ac:graphicFrameMkLst>
            <pc:docMk/>
            <pc:sldMk cId="4126557162" sldId="266"/>
            <ac:graphicFrameMk id="6" creationId="{D434347E-6666-41CE-9D48-B44759842D73}"/>
          </ac:graphicFrameMkLst>
        </pc:graphicFrameChg>
        <pc:picChg chg="mod ord topLvl">
          <ac:chgData name="applet shibuya" userId="8bdd555148b5aa4b" providerId="LiveId" clId="{A77B1CC1-F0A6-430E-A394-7AA1E9A89888}" dt="2022-01-31T06:39:39.152" v="14698" actId="166"/>
          <ac:picMkLst>
            <pc:docMk/>
            <pc:sldMk cId="4126557162" sldId="266"/>
            <ac:picMk id="11" creationId="{BE0E629A-2EDA-43E3-B0BA-2F9B6682108E}"/>
          </ac:picMkLst>
        </pc:picChg>
        <pc:picChg chg="mod ord">
          <ac:chgData name="applet shibuya" userId="8bdd555148b5aa4b" providerId="LiveId" clId="{A77B1CC1-F0A6-430E-A394-7AA1E9A89888}" dt="2022-01-31T06:52:14.194" v="14741" actId="14861"/>
          <ac:picMkLst>
            <pc:docMk/>
            <pc:sldMk cId="4126557162" sldId="266"/>
            <ac:picMk id="15" creationId="{EFA1AE28-D4FF-41AF-B2F5-F9097F59D1EE}"/>
          </ac:picMkLst>
        </pc:picChg>
        <pc:picChg chg="mod">
          <ac:chgData name="applet shibuya" userId="8bdd555148b5aa4b" providerId="LiveId" clId="{A77B1CC1-F0A6-430E-A394-7AA1E9A89888}" dt="2022-01-31T06:41:38.365" v="14727" actId="1076"/>
          <ac:picMkLst>
            <pc:docMk/>
            <pc:sldMk cId="4126557162" sldId="266"/>
            <ac:picMk id="17" creationId="{1E42014F-C937-4B26-BA60-8996D2442FD4}"/>
          </ac:picMkLst>
        </pc:picChg>
        <pc:picChg chg="add mod">
          <ac:chgData name="applet shibuya" userId="8bdd555148b5aa4b" providerId="LiveId" clId="{A77B1CC1-F0A6-430E-A394-7AA1E9A89888}" dt="2022-01-31T06:37:44.346" v="14672" actId="1036"/>
          <ac:picMkLst>
            <pc:docMk/>
            <pc:sldMk cId="4126557162" sldId="266"/>
            <ac:picMk id="56" creationId="{69AF322B-F309-4D65-99FE-CC502509331C}"/>
          </ac:picMkLst>
        </pc:picChg>
        <pc:cxnChg chg="add del mod">
          <ac:chgData name="applet shibuya" userId="8bdd555148b5aa4b" providerId="LiveId" clId="{A77B1CC1-F0A6-430E-A394-7AA1E9A89888}" dt="2021-12-20T07:53:33.157" v="349" actId="478"/>
          <ac:cxnSpMkLst>
            <pc:docMk/>
            <pc:sldMk cId="4126557162" sldId="266"/>
            <ac:cxnSpMk id="9" creationId="{A899454E-DE2D-4A75-9022-3497D01B79D1}"/>
          </ac:cxnSpMkLst>
        </pc:cxnChg>
      </pc:sldChg>
      <pc:sldChg chg="del">
        <pc:chgData name="applet shibuya" userId="8bdd555148b5aa4b" providerId="LiveId" clId="{A77B1CC1-F0A6-430E-A394-7AA1E9A89888}" dt="2021-12-21T01:40:06.882" v="1056" actId="47"/>
        <pc:sldMkLst>
          <pc:docMk/>
          <pc:sldMk cId="532744979" sldId="267"/>
        </pc:sldMkLst>
      </pc:sldChg>
      <pc:sldChg chg="del">
        <pc:chgData name="applet shibuya" userId="8bdd555148b5aa4b" providerId="LiveId" clId="{A77B1CC1-F0A6-430E-A394-7AA1E9A89888}" dt="2021-12-20T07:38:31.237" v="146" actId="47"/>
        <pc:sldMkLst>
          <pc:docMk/>
          <pc:sldMk cId="2831561716" sldId="268"/>
        </pc:sldMkLst>
      </pc:sldChg>
      <pc:sldChg chg="addSp delSp modSp del mod">
        <pc:chgData name="applet shibuya" userId="8bdd555148b5aa4b" providerId="LiveId" clId="{A77B1CC1-F0A6-430E-A394-7AA1E9A89888}" dt="2022-02-02T02:14:29.365" v="19440" actId="47"/>
        <pc:sldMkLst>
          <pc:docMk/>
          <pc:sldMk cId="2518228946" sldId="269"/>
        </pc:sldMkLst>
        <pc:spChg chg="del mod">
          <ac:chgData name="applet shibuya" userId="8bdd555148b5aa4b" providerId="LiveId" clId="{A77B1CC1-F0A6-430E-A394-7AA1E9A89888}" dt="2021-12-20T08:27:09.002" v="780" actId="478"/>
          <ac:spMkLst>
            <pc:docMk/>
            <pc:sldMk cId="2518228946" sldId="269"/>
            <ac:spMk id="2" creationId="{A6A95478-7543-418D-9DE1-C47466D09E89}"/>
          </ac:spMkLst>
        </pc:spChg>
        <pc:spChg chg="mod ord">
          <ac:chgData name="applet shibuya" userId="8bdd555148b5aa4b" providerId="LiveId" clId="{A77B1CC1-F0A6-430E-A394-7AA1E9A89888}" dt="2021-12-22T05:20:37.367" v="11190" actId="1076"/>
          <ac:spMkLst>
            <pc:docMk/>
            <pc:sldMk cId="2518228946" sldId="269"/>
            <ac:spMk id="4" creationId="{5C1A6468-0307-4932-A358-1B47FFC41784}"/>
          </ac:spMkLst>
        </pc:spChg>
        <pc:spChg chg="add mod">
          <ac:chgData name="applet shibuya" userId="8bdd555148b5aa4b" providerId="LiveId" clId="{A77B1CC1-F0A6-430E-A394-7AA1E9A89888}" dt="2021-12-20T08:22:06.031" v="695" actId="1038"/>
          <ac:spMkLst>
            <pc:docMk/>
            <pc:sldMk cId="2518228946" sldId="269"/>
            <ac:spMk id="8" creationId="{B6A2309E-7135-4BF7-9A43-CA1973FAA9FF}"/>
          </ac:spMkLst>
        </pc:spChg>
        <pc:spChg chg="mod ord">
          <ac:chgData name="applet shibuya" userId="8bdd555148b5aa4b" providerId="LiveId" clId="{A77B1CC1-F0A6-430E-A394-7AA1E9A89888}" dt="2021-12-22T05:24:50.758" v="11208" actId="1076"/>
          <ac:spMkLst>
            <pc:docMk/>
            <pc:sldMk cId="2518228946" sldId="269"/>
            <ac:spMk id="21" creationId="{9FA7ACA6-BF9F-48E4-8DE3-C31C79BD1004}"/>
          </ac:spMkLst>
        </pc:spChg>
        <pc:spChg chg="add mod">
          <ac:chgData name="applet shibuya" userId="8bdd555148b5aa4b" providerId="LiveId" clId="{A77B1CC1-F0A6-430E-A394-7AA1E9A89888}" dt="2021-12-20T08:25:49.882" v="739" actId="20577"/>
          <ac:spMkLst>
            <pc:docMk/>
            <pc:sldMk cId="2518228946" sldId="269"/>
            <ac:spMk id="22" creationId="{770F2BEF-B95C-4037-BD72-7C2831D7CC7E}"/>
          </ac:spMkLst>
        </pc:spChg>
        <pc:spChg chg="add mod">
          <ac:chgData name="applet shibuya" userId="8bdd555148b5aa4b" providerId="LiveId" clId="{A77B1CC1-F0A6-430E-A394-7AA1E9A89888}" dt="2021-12-20T08:02:30.340" v="455" actId="207"/>
          <ac:spMkLst>
            <pc:docMk/>
            <pc:sldMk cId="2518228946" sldId="269"/>
            <ac:spMk id="23" creationId="{48EF3647-8EE4-4D9C-B0DF-B48EF0399FD3}"/>
          </ac:spMkLst>
        </pc:spChg>
        <pc:spChg chg="add mod">
          <ac:chgData name="applet shibuya" userId="8bdd555148b5aa4b" providerId="LiveId" clId="{A77B1CC1-F0A6-430E-A394-7AA1E9A89888}" dt="2021-12-20T08:04:30.182" v="488"/>
          <ac:spMkLst>
            <pc:docMk/>
            <pc:sldMk cId="2518228946" sldId="269"/>
            <ac:spMk id="24" creationId="{95FF2443-FB55-4C6C-A2FA-D0B316D55AD8}"/>
          </ac:spMkLst>
        </pc:spChg>
        <pc:spChg chg="add mod">
          <ac:chgData name="applet shibuya" userId="8bdd555148b5aa4b" providerId="LiveId" clId="{A77B1CC1-F0A6-430E-A394-7AA1E9A89888}" dt="2021-12-22T04:03:07.992" v="10824" actId="207"/>
          <ac:spMkLst>
            <pc:docMk/>
            <pc:sldMk cId="2518228946" sldId="269"/>
            <ac:spMk id="25" creationId="{C9878232-7873-4E31-8DF5-202DEB12751D}"/>
          </ac:spMkLst>
        </pc:spChg>
        <pc:spChg chg="add mod">
          <ac:chgData name="applet shibuya" userId="8bdd555148b5aa4b" providerId="LiveId" clId="{A77B1CC1-F0A6-430E-A394-7AA1E9A89888}" dt="2021-12-20T08:26:57.004" v="778" actId="403"/>
          <ac:spMkLst>
            <pc:docMk/>
            <pc:sldMk cId="2518228946" sldId="269"/>
            <ac:spMk id="26" creationId="{A8FE2912-D25F-4458-9129-EC88B4EAF8B8}"/>
          </ac:spMkLst>
        </pc:spChg>
        <pc:spChg chg="add mod">
          <ac:chgData name="applet shibuya" userId="8bdd555148b5aa4b" providerId="LiveId" clId="{A77B1CC1-F0A6-430E-A394-7AA1E9A89888}" dt="2021-12-20T08:04:12.369" v="480" actId="20577"/>
          <ac:spMkLst>
            <pc:docMk/>
            <pc:sldMk cId="2518228946" sldId="269"/>
            <ac:spMk id="28" creationId="{C27F9646-F1D4-4319-B1B4-EB1DAA20A29D}"/>
          </ac:spMkLst>
        </pc:spChg>
        <pc:spChg chg="add mod">
          <ac:chgData name="applet shibuya" userId="8bdd555148b5aa4b" providerId="LiveId" clId="{A77B1CC1-F0A6-430E-A394-7AA1E9A89888}" dt="2022-02-02T01:32:41.626" v="17994" actId="1076"/>
          <ac:spMkLst>
            <pc:docMk/>
            <pc:sldMk cId="2518228946" sldId="269"/>
            <ac:spMk id="30" creationId="{ABBB7B3B-3548-453C-BD79-A72B57E01BB2}"/>
          </ac:spMkLst>
        </pc:spChg>
        <pc:spChg chg="add mod">
          <ac:chgData name="applet shibuya" userId="8bdd555148b5aa4b" providerId="LiveId" clId="{A77B1CC1-F0A6-430E-A394-7AA1E9A89888}" dt="2021-12-20T08:22:01.165" v="694" actId="1038"/>
          <ac:spMkLst>
            <pc:docMk/>
            <pc:sldMk cId="2518228946" sldId="269"/>
            <ac:spMk id="32" creationId="{E7EF4627-8781-4F24-87FC-098987E6B04C}"/>
          </ac:spMkLst>
        </pc:spChg>
        <pc:spChg chg="add mod">
          <ac:chgData name="applet shibuya" userId="8bdd555148b5aa4b" providerId="LiveId" clId="{A77B1CC1-F0A6-430E-A394-7AA1E9A89888}" dt="2021-12-22T05:19:03.850" v="11171" actId="1076"/>
          <ac:spMkLst>
            <pc:docMk/>
            <pc:sldMk cId="2518228946" sldId="269"/>
            <ac:spMk id="33" creationId="{3F2422CC-188A-46A5-AF6E-2D2A370B95DB}"/>
          </ac:spMkLst>
        </pc:spChg>
        <pc:spChg chg="add mod">
          <ac:chgData name="applet shibuya" userId="8bdd555148b5aa4b" providerId="LiveId" clId="{A77B1CC1-F0A6-430E-A394-7AA1E9A89888}" dt="2021-12-20T08:42:43.039" v="904" actId="1076"/>
          <ac:spMkLst>
            <pc:docMk/>
            <pc:sldMk cId="2518228946" sldId="269"/>
            <ac:spMk id="34" creationId="{4D1E94A9-2F57-404C-A1CD-D55631AA6E29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35" creationId="{04BE8CD1-B707-4508-986F-8985A85DA91D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36" creationId="{95AB2F4C-3EA3-44E2-B731-59BD42D7F2AC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37" creationId="{64BA8869-93E6-428C-8E9A-54917EE52171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38" creationId="{1D87BDB0-3D61-4DF1-B223-170BC06DA218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39" creationId="{5F0773A6-7FDE-4696-949C-A74260A171F6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0" creationId="{44BABDEE-FBE7-4B4E-A107-394B3C9B7497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1" creationId="{A1038658-2CDF-4B7C-A0ED-39E41C3C8361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2" creationId="{26C40612-8E03-40D1-8FFA-55BCEA75F275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3" creationId="{945A20D7-9713-46C5-A66C-8EF7F301790F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4" creationId="{AB28AA5E-39EE-4050-BA4A-30EF396A5EDA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5" creationId="{F03BC6BA-FA77-484F-84CD-EFB0A7309973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6" creationId="{96C5CAA9-D2B8-4113-AD12-F1143C8B12F1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7" creationId="{B13559A1-6C66-4F42-BCCE-AB00FFBCE5C3}"/>
          </ac:spMkLst>
        </pc:spChg>
        <pc:spChg chg="del">
          <ac:chgData name="applet shibuya" userId="8bdd555148b5aa4b" providerId="LiveId" clId="{A77B1CC1-F0A6-430E-A394-7AA1E9A89888}" dt="2021-12-20T08:24:14.113" v="712" actId="478"/>
          <ac:spMkLst>
            <pc:docMk/>
            <pc:sldMk cId="2518228946" sldId="269"/>
            <ac:spMk id="48" creationId="{8FFF2316-AF57-491D-ACD6-740C83FD0A10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0" creationId="{C87F20C4-7E1E-4534-B9B0-ECB74BE81679}"/>
          </ac:spMkLst>
        </pc:spChg>
        <pc:spChg chg="add mod">
          <ac:chgData name="applet shibuya" userId="8bdd555148b5aa4b" providerId="LiveId" clId="{A77B1CC1-F0A6-430E-A394-7AA1E9A89888}" dt="2021-12-22T05:55:31.923" v="11449" actId="207"/>
          <ac:spMkLst>
            <pc:docMk/>
            <pc:sldMk cId="2518228946" sldId="269"/>
            <ac:spMk id="51" creationId="{EB2E940D-5A56-4FCA-9CFC-EDB24D338422}"/>
          </ac:spMkLst>
        </pc:spChg>
        <pc:spChg chg="add mod">
          <ac:chgData name="applet shibuya" userId="8bdd555148b5aa4b" providerId="LiveId" clId="{A77B1CC1-F0A6-430E-A394-7AA1E9A89888}" dt="2022-02-01T07:56:24.831" v="17757" actId="207"/>
          <ac:spMkLst>
            <pc:docMk/>
            <pc:sldMk cId="2518228946" sldId="269"/>
            <ac:spMk id="52" creationId="{83E4ED74-7F9F-4B24-9CAF-0AE792E72A4B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3" creationId="{18CB5C31-9E2F-4035-94E3-860DDA386F33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4" creationId="{6D19924A-98E3-4D86-9ABA-4F2A6F634966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5" creationId="{24AFC443-CCEE-4CDC-B339-D95EAA6600E4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6" creationId="{8C343FCB-5C62-42A9-9977-180B14101351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7" creationId="{B2ADBFF2-E410-4A7E-94F5-0624E5E6F9FC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8" creationId="{518D33EB-6226-4C1E-9B91-3EF72A7908BD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59" creationId="{615ED33A-E0B6-4ED9-A519-5EE7650FA3AF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60" creationId="{E65ECEE9-422C-480E-A5C0-E190258E4518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61" creationId="{8A58E0E1-9B92-4C8D-AA2A-76CF5C6EFC85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62" creationId="{213D2EE1-AAAD-488E-80B3-C21E32BA67D6}"/>
          </ac:spMkLst>
        </pc:spChg>
        <pc:spChg chg="add mod">
          <ac:chgData name="applet shibuya" userId="8bdd555148b5aa4b" providerId="LiveId" clId="{A77B1CC1-F0A6-430E-A394-7AA1E9A89888}" dt="2021-12-20T08:24:14.769" v="713"/>
          <ac:spMkLst>
            <pc:docMk/>
            <pc:sldMk cId="2518228946" sldId="269"/>
            <ac:spMk id="63" creationId="{EFC58ED2-9ADF-475B-91D1-4B2E2BFF20E9}"/>
          </ac:spMkLst>
        </pc:spChg>
        <pc:spChg chg="add mod">
          <ac:chgData name="applet shibuya" userId="8bdd555148b5aa4b" providerId="LiveId" clId="{A77B1CC1-F0A6-430E-A394-7AA1E9A89888}" dt="2021-12-20T08:44:41.434" v="921" actId="207"/>
          <ac:spMkLst>
            <pc:docMk/>
            <pc:sldMk cId="2518228946" sldId="269"/>
            <ac:spMk id="64" creationId="{E9100EEA-BFDF-4F56-A26B-571A99CDEDF7}"/>
          </ac:spMkLst>
        </pc:spChg>
        <pc:spChg chg="add mod">
          <ac:chgData name="applet shibuya" userId="8bdd555148b5aa4b" providerId="LiveId" clId="{A77B1CC1-F0A6-430E-A394-7AA1E9A89888}" dt="2021-12-20T08:26:21.839" v="742"/>
          <ac:spMkLst>
            <pc:docMk/>
            <pc:sldMk cId="2518228946" sldId="269"/>
            <ac:spMk id="65" creationId="{D277F6CD-F307-4842-8ECE-4B3E2E756D07}"/>
          </ac:spMkLst>
        </pc:spChg>
        <pc:spChg chg="add mod">
          <ac:chgData name="applet shibuya" userId="8bdd555148b5aa4b" providerId="LiveId" clId="{A77B1CC1-F0A6-430E-A394-7AA1E9A89888}" dt="2021-12-20T08:38:29.498" v="818"/>
          <ac:spMkLst>
            <pc:docMk/>
            <pc:sldMk cId="2518228946" sldId="269"/>
            <ac:spMk id="66" creationId="{3C2779BB-1E83-44A5-A803-C522B133483F}"/>
          </ac:spMkLst>
        </pc:spChg>
        <pc:spChg chg="add mod">
          <ac:chgData name="applet shibuya" userId="8bdd555148b5aa4b" providerId="LiveId" clId="{A77B1CC1-F0A6-430E-A394-7AA1E9A89888}" dt="2021-12-20T08:38:34.011" v="826"/>
          <ac:spMkLst>
            <pc:docMk/>
            <pc:sldMk cId="2518228946" sldId="269"/>
            <ac:spMk id="67" creationId="{4950119E-4293-42C9-918A-CEF19D706C11}"/>
          </ac:spMkLst>
        </pc:spChg>
        <pc:spChg chg="mod">
          <ac:chgData name="applet shibuya" userId="8bdd555148b5aa4b" providerId="LiveId" clId="{A77B1CC1-F0A6-430E-A394-7AA1E9A89888}" dt="2021-12-21T03:56:26.114" v="3092" actId="20577"/>
          <ac:spMkLst>
            <pc:docMk/>
            <pc:sldMk cId="2518228946" sldId="269"/>
            <ac:spMk id="69" creationId="{2B9DE928-0F71-41DB-B6C3-BE1EB71DF9F0}"/>
          </ac:spMkLst>
        </pc:spChg>
        <pc:spChg chg="mod">
          <ac:chgData name="applet shibuya" userId="8bdd555148b5aa4b" providerId="LiveId" clId="{A77B1CC1-F0A6-430E-A394-7AA1E9A89888}" dt="2021-12-20T08:26:53.410" v="777" actId="255"/>
          <ac:spMkLst>
            <pc:docMk/>
            <pc:sldMk cId="2518228946" sldId="269"/>
            <ac:spMk id="70" creationId="{EA218846-3D9F-4E41-B0E8-35148FAF163B}"/>
          </ac:spMkLst>
        </pc:spChg>
        <pc:spChg chg="add mod">
          <ac:chgData name="applet shibuya" userId="8bdd555148b5aa4b" providerId="LiveId" clId="{A77B1CC1-F0A6-430E-A394-7AA1E9A89888}" dt="2021-12-20T08:44:51.213" v="923" actId="207"/>
          <ac:spMkLst>
            <pc:docMk/>
            <pc:sldMk cId="2518228946" sldId="269"/>
            <ac:spMk id="71" creationId="{439B53B0-AA19-4176-B534-F21ED755ED21}"/>
          </ac:spMkLst>
        </pc:spChg>
        <pc:spChg chg="add mod">
          <ac:chgData name="applet shibuya" userId="8bdd555148b5aa4b" providerId="LiveId" clId="{A77B1CC1-F0A6-430E-A394-7AA1E9A89888}" dt="2021-12-20T08:43:31.328" v="917" actId="1076"/>
          <ac:spMkLst>
            <pc:docMk/>
            <pc:sldMk cId="2518228946" sldId="269"/>
            <ac:spMk id="72" creationId="{7BFED3BD-39AF-45C5-8172-E622EEA4084E}"/>
          </ac:spMkLst>
        </pc:spChg>
        <pc:spChg chg="add mod">
          <ac:chgData name="applet shibuya" userId="8bdd555148b5aa4b" providerId="LiveId" clId="{A77B1CC1-F0A6-430E-A394-7AA1E9A89888}" dt="2021-12-20T08:43:00.833" v="911" actId="1036"/>
          <ac:spMkLst>
            <pc:docMk/>
            <pc:sldMk cId="2518228946" sldId="269"/>
            <ac:spMk id="73" creationId="{4BE6CBA1-526D-4DA1-87A7-CD91C37E6B9D}"/>
          </ac:spMkLst>
        </pc:spChg>
        <pc:grpChg chg="add mod">
          <ac:chgData name="applet shibuya" userId="8bdd555148b5aa4b" providerId="LiveId" clId="{A77B1CC1-F0A6-430E-A394-7AA1E9A89888}" dt="2021-12-20T08:26:21.839" v="742"/>
          <ac:grpSpMkLst>
            <pc:docMk/>
            <pc:sldMk cId="2518228946" sldId="269"/>
            <ac:grpSpMk id="68" creationId="{C74C2400-C309-41F0-9CF7-DC03253983E9}"/>
          </ac:grpSpMkLst>
        </pc:grpChg>
        <pc:picChg chg="add mod ord">
          <ac:chgData name="applet shibuya" userId="8bdd555148b5aa4b" providerId="LiveId" clId="{A77B1CC1-F0A6-430E-A394-7AA1E9A89888}" dt="2021-12-22T05:20:27.288" v="11188" actId="1076"/>
          <ac:picMkLst>
            <pc:docMk/>
            <pc:sldMk cId="2518228946" sldId="269"/>
            <ac:picMk id="3" creationId="{D6023C23-E0DB-49F7-9182-D040B4DD87DC}"/>
          </ac:picMkLst>
        </pc:picChg>
        <pc:picChg chg="mod modCrop">
          <ac:chgData name="applet shibuya" userId="8bdd555148b5aa4b" providerId="LiveId" clId="{A77B1CC1-F0A6-430E-A394-7AA1E9A89888}" dt="2021-12-20T08:40:08.332" v="852" actId="1076"/>
          <ac:picMkLst>
            <pc:docMk/>
            <pc:sldMk cId="2518228946" sldId="269"/>
            <ac:picMk id="5" creationId="{39F39685-E741-472C-93C7-18B5D48568C3}"/>
          </ac:picMkLst>
        </pc:picChg>
        <pc:picChg chg="mod modCrop">
          <ac:chgData name="applet shibuya" userId="8bdd555148b5aa4b" providerId="LiveId" clId="{A77B1CC1-F0A6-430E-A394-7AA1E9A89888}" dt="2021-12-20T08:40:05.500" v="851" actId="1076"/>
          <ac:picMkLst>
            <pc:docMk/>
            <pc:sldMk cId="2518228946" sldId="269"/>
            <ac:picMk id="7" creationId="{DECF02DA-14F1-4AD4-A649-EE3C890D7361}"/>
          </ac:picMkLst>
        </pc:picChg>
        <pc:picChg chg="add mod ord">
          <ac:chgData name="applet shibuya" userId="8bdd555148b5aa4b" providerId="LiveId" clId="{A77B1CC1-F0A6-430E-A394-7AA1E9A89888}" dt="2021-12-22T05:20:43.809" v="11192" actId="1076"/>
          <ac:picMkLst>
            <pc:docMk/>
            <pc:sldMk cId="2518228946" sldId="269"/>
            <ac:picMk id="43" creationId="{B1683F90-F09C-4905-BC41-8F9E4423749F}"/>
          </ac:picMkLst>
        </pc:picChg>
        <pc:cxnChg chg="del">
          <ac:chgData name="applet shibuya" userId="8bdd555148b5aa4b" providerId="LiveId" clId="{A77B1CC1-F0A6-430E-A394-7AA1E9A89888}" dt="2021-12-20T08:19:05.240" v="665" actId="478"/>
          <ac:cxnSpMkLst>
            <pc:docMk/>
            <pc:sldMk cId="2518228946" sldId="269"/>
            <ac:cxnSpMk id="49" creationId="{78659EA9-DAF3-48A6-8649-B3354C0B2953}"/>
          </ac:cxnSpMkLst>
        </pc:cxnChg>
      </pc:sldChg>
      <pc:sldChg chg="addSp delSp modSp del mod">
        <pc:chgData name="applet shibuya" userId="8bdd555148b5aa4b" providerId="LiveId" clId="{A77B1CC1-F0A6-430E-A394-7AA1E9A89888}" dt="2021-12-21T02:11:07.261" v="1804" actId="47"/>
        <pc:sldMkLst>
          <pc:docMk/>
          <pc:sldMk cId="620289327" sldId="270"/>
        </pc:sldMkLst>
        <pc:spChg chg="del mod">
          <ac:chgData name="applet shibuya" userId="8bdd555148b5aa4b" providerId="LiveId" clId="{A77B1CC1-F0A6-430E-A394-7AA1E9A89888}" dt="2021-12-20T08:49:02.492" v="1018" actId="478"/>
          <ac:spMkLst>
            <pc:docMk/>
            <pc:sldMk cId="620289327" sldId="270"/>
            <ac:spMk id="2" creationId="{A6A95478-7543-418D-9DE1-C47466D09E89}"/>
          </ac:spMkLst>
        </pc:spChg>
        <pc:spChg chg="mod">
          <ac:chgData name="applet shibuya" userId="8bdd555148b5aa4b" providerId="LiveId" clId="{A77B1CC1-F0A6-430E-A394-7AA1E9A89888}" dt="2021-12-20T08:53:01.210" v="1020" actId="20577"/>
          <ac:spMkLst>
            <pc:docMk/>
            <pc:sldMk cId="620289327" sldId="270"/>
            <ac:spMk id="4" creationId="{75A75FB7-1DD8-48FE-899C-8E678C046459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1" creationId="{87B9E809-54D1-40B2-8A2F-AC45AEB38A90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2" creationId="{D3479EB2-4736-4F21-B479-F412BF2C1CEA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3" creationId="{A966CDF5-A994-4D4D-A3F5-E614933F6B0C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4" creationId="{CF875CE0-BBD0-458E-8463-9211899B89F6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5" creationId="{EDE982FA-A1F4-4E8F-AD64-A9553793CC35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6" creationId="{11E0A54F-D828-4CDB-84D8-75C4BA248C0B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7" creationId="{B9F29BEE-A7FF-43A5-9472-E5E19735D882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8" creationId="{99825637-377E-416D-B09B-7D875805A775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29" creationId="{7913BCD2-F067-45D1-9C97-2E60E7367592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30" creationId="{CE8E037F-7554-4C13-BCFE-994DB31109E7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31" creationId="{CFFE900E-AE34-4BBF-91F9-51413B4849F0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32" creationId="{9B0F9554-FF93-45C0-9677-846B9D8EAF0C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3" creationId="{70BF0232-9594-4E1A-AFD4-DF19D53E75EF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4" creationId="{B8436122-A900-4066-9B0F-6C2467C29D89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5" creationId="{D1BCEA72-3B77-4F4D-B207-F31753E5B769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6" creationId="{4C4A5B7E-4BD2-495D-B8A1-8CE843ED6400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7" creationId="{05DE6454-3B34-4E45-AD0C-7A7ECB6CC603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8" creationId="{14A64889-5781-415C-AB3B-F6AE1E50D762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39" creationId="{54F2E498-3B87-4598-9368-38A4ECE1D479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0" creationId="{A4E9420D-5E2F-4087-BEA6-0F18FC389B3D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1" creationId="{51E4C1B5-0619-449F-9AD2-1545B3D6FE14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2" creationId="{3033AB95-663C-4449-BEAF-64849A841837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3" creationId="{B243829F-C378-4782-8BB5-4AF517E009B8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4" creationId="{F2FCC101-CCA6-4601-8977-5E09301544DE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5" creationId="{DD2DB950-EE7E-407E-84B3-E31A4A0E2D21}"/>
          </ac:spMkLst>
        </pc:spChg>
        <pc:spChg chg="del">
          <ac:chgData name="applet shibuya" userId="8bdd555148b5aa4b" providerId="LiveId" clId="{A77B1CC1-F0A6-430E-A394-7AA1E9A89888}" dt="2021-12-20T08:43:50.356" v="918" actId="478"/>
          <ac:spMkLst>
            <pc:docMk/>
            <pc:sldMk cId="620289327" sldId="270"/>
            <ac:spMk id="46" creationId="{EB2EFC02-F2BF-419E-8BC0-3E6F4FC85668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47" creationId="{8E9626A8-9AB6-4A16-A138-2136CD1AAA35}"/>
          </ac:spMkLst>
        </pc:spChg>
        <pc:spChg chg="add mod">
          <ac:chgData name="applet shibuya" userId="8bdd555148b5aa4b" providerId="LiveId" clId="{A77B1CC1-F0A6-430E-A394-7AA1E9A89888}" dt="2021-12-20T08:43:50.856" v="919"/>
          <ac:spMkLst>
            <pc:docMk/>
            <pc:sldMk cId="620289327" sldId="270"/>
            <ac:spMk id="48" creationId="{DFEFAD64-DADF-4209-975E-D57C252DA8AD}"/>
          </ac:spMkLst>
        </pc:spChg>
        <pc:spChg chg="add mod">
          <ac:chgData name="applet shibuya" userId="8bdd555148b5aa4b" providerId="LiveId" clId="{A77B1CC1-F0A6-430E-A394-7AA1E9A89888}" dt="2021-12-20T08:47:40.828" v="954" actId="207"/>
          <ac:spMkLst>
            <pc:docMk/>
            <pc:sldMk cId="620289327" sldId="270"/>
            <ac:spMk id="49" creationId="{8CF05B81-0ADB-461C-9591-BEBA2EB2D8BF}"/>
          </ac:spMkLst>
        </pc:spChg>
        <pc:spChg chg="add mod">
          <ac:chgData name="applet shibuya" userId="8bdd555148b5aa4b" providerId="LiveId" clId="{A77B1CC1-F0A6-430E-A394-7AA1E9A89888}" dt="2021-12-20T08:48:42.001" v="1014" actId="1076"/>
          <ac:spMkLst>
            <pc:docMk/>
            <pc:sldMk cId="620289327" sldId="270"/>
            <ac:spMk id="50" creationId="{067C0C20-EC3A-427C-B917-D079C949410A}"/>
          </ac:spMkLst>
        </pc:spChg>
        <pc:spChg chg="mod">
          <ac:chgData name="applet shibuya" userId="8bdd555148b5aa4b" providerId="LiveId" clId="{A77B1CC1-F0A6-430E-A394-7AA1E9A89888}" dt="2021-12-20T08:46:05.340" v="926"/>
          <ac:spMkLst>
            <pc:docMk/>
            <pc:sldMk cId="620289327" sldId="270"/>
            <ac:spMk id="52" creationId="{D319019B-6339-4CF4-8099-6E8B91CFABF4}"/>
          </ac:spMkLst>
        </pc:spChg>
        <pc:spChg chg="mod">
          <ac:chgData name="applet shibuya" userId="8bdd555148b5aa4b" providerId="LiveId" clId="{A77B1CC1-F0A6-430E-A394-7AA1E9A89888}" dt="2021-12-20T08:46:05.340" v="926"/>
          <ac:spMkLst>
            <pc:docMk/>
            <pc:sldMk cId="620289327" sldId="270"/>
            <ac:spMk id="53" creationId="{547B7DCC-E1D8-426B-9975-AA4360EDBDF5}"/>
          </ac:spMkLst>
        </pc:spChg>
        <pc:spChg chg="add mod">
          <ac:chgData name="applet shibuya" userId="8bdd555148b5aa4b" providerId="LiveId" clId="{A77B1CC1-F0A6-430E-A394-7AA1E9A89888}" dt="2021-12-20T08:47:56.042" v="994" actId="20577"/>
          <ac:spMkLst>
            <pc:docMk/>
            <pc:sldMk cId="620289327" sldId="270"/>
            <ac:spMk id="54" creationId="{E6DA418D-F01D-4F23-83F1-11A7BEE03507}"/>
          </ac:spMkLst>
        </pc:spChg>
        <pc:spChg chg="add mod">
          <ac:chgData name="applet shibuya" userId="8bdd555148b5aa4b" providerId="LiveId" clId="{A77B1CC1-F0A6-430E-A394-7AA1E9A89888}" dt="2021-12-20T08:46:05.340" v="926"/>
          <ac:spMkLst>
            <pc:docMk/>
            <pc:sldMk cId="620289327" sldId="270"/>
            <ac:spMk id="55" creationId="{97B4B972-6418-4EA8-A892-36C633293E64}"/>
          </ac:spMkLst>
        </pc:spChg>
        <pc:grpChg chg="add mod">
          <ac:chgData name="applet shibuya" userId="8bdd555148b5aa4b" providerId="LiveId" clId="{A77B1CC1-F0A6-430E-A394-7AA1E9A89888}" dt="2021-12-20T08:53:21.105" v="1021" actId="1076"/>
          <ac:grpSpMkLst>
            <pc:docMk/>
            <pc:sldMk cId="620289327" sldId="270"/>
            <ac:grpSpMk id="51" creationId="{58D0DA5A-25D8-4FC7-8C6C-F65D2A70C9ED}"/>
          </ac:grpSpMkLst>
        </pc:grpChg>
        <pc:picChg chg="mod">
          <ac:chgData name="applet shibuya" userId="8bdd555148b5aa4b" providerId="LiveId" clId="{A77B1CC1-F0A6-430E-A394-7AA1E9A89888}" dt="2021-12-20T08:46:40.118" v="938" actId="1076"/>
          <ac:picMkLst>
            <pc:docMk/>
            <pc:sldMk cId="620289327" sldId="270"/>
            <ac:picMk id="5" creationId="{F4EE7089-1B56-4D80-8848-3A071CCA6ECC}"/>
          </ac:picMkLst>
        </pc:picChg>
        <pc:picChg chg="mod">
          <ac:chgData name="applet shibuya" userId="8bdd555148b5aa4b" providerId="LiveId" clId="{A77B1CC1-F0A6-430E-A394-7AA1E9A89888}" dt="2021-12-20T08:46:38.071" v="937" actId="1076"/>
          <ac:picMkLst>
            <pc:docMk/>
            <pc:sldMk cId="620289327" sldId="270"/>
            <ac:picMk id="7" creationId="{9E3D22ED-AE1A-46D5-8C21-A0AE5EE7B386}"/>
          </ac:picMkLst>
        </pc:picChg>
        <pc:picChg chg="mod">
          <ac:chgData name="applet shibuya" userId="8bdd555148b5aa4b" providerId="LiveId" clId="{A77B1CC1-F0A6-430E-A394-7AA1E9A89888}" dt="2021-12-20T08:46:35.712" v="936" actId="1076"/>
          <ac:picMkLst>
            <pc:docMk/>
            <pc:sldMk cId="620289327" sldId="270"/>
            <ac:picMk id="9" creationId="{011FF571-D2A9-4907-A6F0-CD483D92736E}"/>
          </ac:picMkLst>
        </pc:picChg>
      </pc:sldChg>
      <pc:sldChg chg="addSp delSp modSp del mod">
        <pc:chgData name="applet shibuya" userId="8bdd555148b5aa4b" providerId="LiveId" clId="{A77B1CC1-F0A6-430E-A394-7AA1E9A89888}" dt="2021-12-21T08:29:05.207" v="8861" actId="47"/>
        <pc:sldMkLst>
          <pc:docMk/>
          <pc:sldMk cId="318987596" sldId="271"/>
        </pc:sldMkLst>
        <pc:spChg chg="del mod">
          <ac:chgData name="applet shibuya" userId="8bdd555148b5aa4b" providerId="LiveId" clId="{A77B1CC1-F0A6-430E-A394-7AA1E9A89888}" dt="2021-12-21T03:24:54.971" v="2141"/>
          <ac:spMkLst>
            <pc:docMk/>
            <pc:sldMk cId="318987596" sldId="271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3" creationId="{C64DC875-31AC-488C-9522-1EF99FDE3F1E}"/>
          </ac:spMkLst>
        </pc:spChg>
        <pc:spChg chg="mod">
          <ac:chgData name="applet shibuya" userId="8bdd555148b5aa4b" providerId="LiveId" clId="{A77B1CC1-F0A6-430E-A394-7AA1E9A89888}" dt="2021-12-21T04:01:06.239" v="3553" actId="1076"/>
          <ac:spMkLst>
            <pc:docMk/>
            <pc:sldMk cId="318987596" sldId="271"/>
            <ac:spMk id="24" creationId="{2CEEF736-E724-4E32-84C4-5262028038DC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5" creationId="{4E72E911-A7F4-44D5-AEDB-45879583E5C3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6" creationId="{ECEB3D0A-284E-45BF-AD68-5D6C0A257CE7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7" creationId="{8D29CBF1-EE6B-42FD-87AA-2E3101487E9A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8" creationId="{EDBCD53F-8DA1-4989-B40D-44B290323695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29" creationId="{E6565EA9-6FF0-4F10-B754-C96ED51B950D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30" creationId="{473A0BA0-AB39-48F9-A45D-BD971539E4BC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31" creationId="{E854C31E-1878-4367-B921-57C3411B4834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32" creationId="{A348E2CB-DBC5-4543-9ACA-84A135C21294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3" creationId="{A0FCDEC7-45B9-4630-8D68-5C0FCE4C05FA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4" creationId="{66A8589C-3592-47D4-A89F-15E49165F0D8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5" creationId="{17E2C6A0-AA8D-42A8-A83F-71D1629F3D9C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6" creationId="{C9529687-C401-4DB5-860E-14CA6937D8AD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7" creationId="{A914C7FC-F2F2-4DAF-8C1A-362F7302F36F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8" creationId="{46D5B4FF-C843-4578-98AE-CEC6A58268C2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39" creationId="{2F3096AF-CE18-4D7D-9CDE-A6859589D931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0" creationId="{029E9596-9061-4837-A9D3-77018A808161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1" creationId="{3AEBE40D-CAF9-4435-92D6-D39DA0A49472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2" creationId="{2D7AB7A8-69D8-4A25-8EAE-757172EE9C02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3" creationId="{8433181B-FB97-412C-B22E-D78BFD871DC5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4" creationId="{EAA5A844-C997-4743-B65F-E049D09884AA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5" creationId="{5260EB6A-2719-4247-8B7B-33A02852C418}"/>
          </ac:spMkLst>
        </pc:spChg>
        <pc:spChg chg="del">
          <ac:chgData name="applet shibuya" userId="8bdd555148b5aa4b" providerId="LiveId" clId="{A77B1CC1-F0A6-430E-A394-7AA1E9A89888}" dt="2021-12-21T02:09:37.284" v="1785" actId="478"/>
          <ac:spMkLst>
            <pc:docMk/>
            <pc:sldMk cId="318987596" sldId="271"/>
            <ac:spMk id="46" creationId="{DA2CDC04-7089-4A04-B84D-FE9406361871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47" creationId="{4E6A9DBA-C9D9-4225-BB14-73A2D105AE9B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48" creationId="{38B9991B-7E12-42E5-81D5-76F056ABEB9A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49" creationId="{60C59338-251B-4149-88B3-460D70D3961F}"/>
          </ac:spMkLst>
        </pc:spChg>
        <pc:spChg chg="del mod">
          <ac:chgData name="applet shibuya" userId="8bdd555148b5aa4b" providerId="LiveId" clId="{A77B1CC1-F0A6-430E-A394-7AA1E9A89888}" dt="2021-12-21T03:57:31.342" v="3105"/>
          <ac:spMkLst>
            <pc:docMk/>
            <pc:sldMk cId="318987596" sldId="271"/>
            <ac:spMk id="50" creationId="{EE70C568-A145-473F-8CC9-E03EF577E4EE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51" creationId="{7981AD97-59F8-442D-80BB-732BDA6FA47B}"/>
          </ac:spMkLst>
        </pc:spChg>
        <pc:spChg chg="del mod">
          <ac:chgData name="applet shibuya" userId="8bdd555148b5aa4b" providerId="LiveId" clId="{A77B1CC1-F0A6-430E-A394-7AA1E9A89888}" dt="2021-12-21T03:37:28.900" v="2452" actId="478"/>
          <ac:spMkLst>
            <pc:docMk/>
            <pc:sldMk cId="318987596" sldId="271"/>
            <ac:spMk id="52" creationId="{ED606456-6C1B-4DFA-8661-428EFA20E78C}"/>
          </ac:spMkLst>
        </pc:spChg>
        <pc:spChg chg="add mod">
          <ac:chgData name="applet shibuya" userId="8bdd555148b5aa4b" providerId="LiveId" clId="{A77B1CC1-F0A6-430E-A394-7AA1E9A89888}" dt="2021-12-21T02:09:37.927" v="1786"/>
          <ac:spMkLst>
            <pc:docMk/>
            <pc:sldMk cId="318987596" sldId="271"/>
            <ac:spMk id="53" creationId="{F3C2BFA2-9F0E-4FA5-90D9-F601C83B8BEF}"/>
          </ac:spMkLst>
        </pc:spChg>
        <pc:spChg chg="del mod">
          <ac:chgData name="applet shibuya" userId="8bdd555148b5aa4b" providerId="LiveId" clId="{A77B1CC1-F0A6-430E-A394-7AA1E9A89888}" dt="2021-12-21T03:52:51.324" v="2777"/>
          <ac:spMkLst>
            <pc:docMk/>
            <pc:sldMk cId="318987596" sldId="271"/>
            <ac:spMk id="54" creationId="{27F39B7D-99AF-4F51-A048-8B332CE3A6A6}"/>
          </ac:spMkLst>
        </pc:spChg>
        <pc:spChg chg="add mod">
          <ac:chgData name="applet shibuya" userId="8bdd555148b5aa4b" providerId="LiveId" clId="{A77B1CC1-F0A6-430E-A394-7AA1E9A89888}" dt="2021-12-21T03:23:20.946" v="2137" actId="14100"/>
          <ac:spMkLst>
            <pc:docMk/>
            <pc:sldMk cId="318987596" sldId="271"/>
            <ac:spMk id="55" creationId="{2F157D04-5285-4AEF-8342-BFF1A9C9A5C5}"/>
          </ac:spMkLst>
        </pc:spChg>
        <pc:spChg chg="del mod">
          <ac:chgData name="applet shibuya" userId="8bdd555148b5aa4b" providerId="LiveId" clId="{A77B1CC1-F0A6-430E-A394-7AA1E9A89888}" dt="2021-12-21T04:00:38.344" v="3405" actId="478"/>
          <ac:spMkLst>
            <pc:docMk/>
            <pc:sldMk cId="318987596" sldId="271"/>
            <ac:spMk id="56" creationId="{3851E28D-6C0B-4CDC-B4AF-82BA9202DDF4}"/>
          </ac:spMkLst>
        </pc:spChg>
        <pc:spChg chg="add mod">
          <ac:chgData name="applet shibuya" userId="8bdd555148b5aa4b" providerId="LiveId" clId="{A77B1CC1-F0A6-430E-A394-7AA1E9A89888}" dt="2021-12-21T03:37:57.850" v="2630" actId="1035"/>
          <ac:spMkLst>
            <pc:docMk/>
            <pc:sldMk cId="318987596" sldId="271"/>
            <ac:spMk id="58" creationId="{D43895FB-D6FB-4E68-AEE5-8C2D7C6DEEF4}"/>
          </ac:spMkLst>
        </pc:spChg>
        <pc:spChg chg="add mod">
          <ac:chgData name="applet shibuya" userId="8bdd555148b5aa4b" providerId="LiveId" clId="{A77B1CC1-F0A6-430E-A394-7AA1E9A89888}" dt="2021-12-21T05:46:31.262" v="3569" actId="1035"/>
          <ac:spMkLst>
            <pc:docMk/>
            <pc:sldMk cId="318987596" sldId="271"/>
            <ac:spMk id="60" creationId="{592A9AE9-3930-4B47-AB4F-64F30BC9BF3F}"/>
          </ac:spMkLst>
        </pc:spChg>
        <pc:spChg chg="del mod topLvl">
          <ac:chgData name="applet shibuya" userId="8bdd555148b5aa4b" providerId="LiveId" clId="{A77B1CC1-F0A6-430E-A394-7AA1E9A89888}" dt="2021-12-21T05:47:46.831" v="3627" actId="478"/>
          <ac:spMkLst>
            <pc:docMk/>
            <pc:sldMk cId="318987596" sldId="271"/>
            <ac:spMk id="62" creationId="{47F779D1-1A41-475C-B26E-D7D6DE1218E0}"/>
          </ac:spMkLst>
        </pc:spChg>
        <pc:spChg chg="mod topLvl">
          <ac:chgData name="applet shibuya" userId="8bdd555148b5aa4b" providerId="LiveId" clId="{A77B1CC1-F0A6-430E-A394-7AA1E9A89888}" dt="2021-12-21T05:48:04.850" v="3645" actId="1035"/>
          <ac:spMkLst>
            <pc:docMk/>
            <pc:sldMk cId="318987596" sldId="271"/>
            <ac:spMk id="63" creationId="{FE6A73A4-8A9D-4B51-9733-360F2F9AE64A}"/>
          </ac:spMkLst>
        </pc:spChg>
        <pc:spChg chg="add mod">
          <ac:chgData name="applet shibuya" userId="8bdd555148b5aa4b" providerId="LiveId" clId="{A77B1CC1-F0A6-430E-A394-7AA1E9A89888}" dt="2021-12-21T03:37:57.850" v="2630" actId="1035"/>
          <ac:spMkLst>
            <pc:docMk/>
            <pc:sldMk cId="318987596" sldId="271"/>
            <ac:spMk id="64" creationId="{F1BF829C-FB26-45D4-9FD4-FF786D5217F7}"/>
          </ac:spMkLst>
        </pc:spChg>
        <pc:spChg chg="add mod">
          <ac:chgData name="applet shibuya" userId="8bdd555148b5aa4b" providerId="LiveId" clId="{A77B1CC1-F0A6-430E-A394-7AA1E9A89888}" dt="2021-12-21T03:37:57.850" v="2630" actId="1035"/>
          <ac:spMkLst>
            <pc:docMk/>
            <pc:sldMk cId="318987596" sldId="271"/>
            <ac:spMk id="65" creationId="{58420CBA-AD8C-42D4-A59A-55C086AD6857}"/>
          </ac:spMkLst>
        </pc:spChg>
        <pc:spChg chg="add mod">
          <ac:chgData name="applet shibuya" userId="8bdd555148b5aa4b" providerId="LiveId" clId="{A77B1CC1-F0A6-430E-A394-7AA1E9A89888}" dt="2021-12-21T05:46:24.276" v="3554" actId="1076"/>
          <ac:spMkLst>
            <pc:docMk/>
            <pc:sldMk cId="318987596" sldId="271"/>
            <ac:spMk id="66" creationId="{35D30CFF-E0FB-4455-961B-F8B4D975434E}"/>
          </ac:spMkLst>
        </pc:spChg>
        <pc:spChg chg="add mod">
          <ac:chgData name="applet shibuya" userId="8bdd555148b5aa4b" providerId="LiveId" clId="{A77B1CC1-F0A6-430E-A394-7AA1E9A89888}" dt="2021-12-21T05:46:31.262" v="3569" actId="1035"/>
          <ac:spMkLst>
            <pc:docMk/>
            <pc:sldMk cId="318987596" sldId="271"/>
            <ac:spMk id="67" creationId="{BFD09601-0CBD-465F-A395-6B529E33B305}"/>
          </ac:spMkLst>
        </pc:spChg>
        <pc:spChg chg="add mod">
          <ac:chgData name="applet shibuya" userId="8bdd555148b5aa4b" providerId="LiveId" clId="{A77B1CC1-F0A6-430E-A394-7AA1E9A89888}" dt="2021-12-21T05:46:57.109" v="3616" actId="1036"/>
          <ac:spMkLst>
            <pc:docMk/>
            <pc:sldMk cId="318987596" sldId="271"/>
            <ac:spMk id="68" creationId="{BDF35706-0CC7-4600-8165-0354C4D6BBF7}"/>
          </ac:spMkLst>
        </pc:spChg>
        <pc:spChg chg="add mod">
          <ac:chgData name="applet shibuya" userId="8bdd555148b5aa4b" providerId="LiveId" clId="{A77B1CC1-F0A6-430E-A394-7AA1E9A89888}" dt="2021-12-21T05:46:57.109" v="3616" actId="1036"/>
          <ac:spMkLst>
            <pc:docMk/>
            <pc:sldMk cId="318987596" sldId="271"/>
            <ac:spMk id="69" creationId="{FA0B1EA4-5FB4-4EC8-9CBC-96D2F57D7D4E}"/>
          </ac:spMkLst>
        </pc:spChg>
        <pc:spChg chg="del mod topLvl">
          <ac:chgData name="applet shibuya" userId="8bdd555148b5aa4b" providerId="LiveId" clId="{A77B1CC1-F0A6-430E-A394-7AA1E9A89888}" dt="2021-12-21T05:47:50.194" v="3628" actId="478"/>
          <ac:spMkLst>
            <pc:docMk/>
            <pc:sldMk cId="318987596" sldId="271"/>
            <ac:spMk id="71" creationId="{E19156A8-91C1-4D9F-A576-8E768CABA406}"/>
          </ac:spMkLst>
        </pc:spChg>
        <pc:spChg chg="mod topLvl">
          <ac:chgData name="applet shibuya" userId="8bdd555148b5aa4b" providerId="LiveId" clId="{A77B1CC1-F0A6-430E-A394-7AA1E9A89888}" dt="2021-12-21T05:48:10.372" v="3646" actId="1076"/>
          <ac:spMkLst>
            <pc:docMk/>
            <pc:sldMk cId="318987596" sldId="271"/>
            <ac:spMk id="72" creationId="{5AF1F225-FD24-4FC6-8A12-7D2B046283D2}"/>
          </ac:spMkLst>
        </pc:spChg>
        <pc:spChg chg="add mod">
          <ac:chgData name="applet shibuya" userId="8bdd555148b5aa4b" providerId="LiveId" clId="{A77B1CC1-F0A6-430E-A394-7AA1E9A89888}" dt="2021-12-21T05:46:57.109" v="3616" actId="1036"/>
          <ac:spMkLst>
            <pc:docMk/>
            <pc:sldMk cId="318987596" sldId="271"/>
            <ac:spMk id="73" creationId="{CF8FBF15-4099-420D-9293-E5DE3B65560B}"/>
          </ac:spMkLst>
        </pc:spChg>
        <pc:spChg chg="add mod">
          <ac:chgData name="applet shibuya" userId="8bdd555148b5aa4b" providerId="LiveId" clId="{A77B1CC1-F0A6-430E-A394-7AA1E9A89888}" dt="2021-12-21T05:46:57.109" v="3616" actId="1036"/>
          <ac:spMkLst>
            <pc:docMk/>
            <pc:sldMk cId="318987596" sldId="271"/>
            <ac:spMk id="74" creationId="{A677FDA6-92FA-4AB2-8DDF-DAA89E782600}"/>
          </ac:spMkLst>
        </pc:spChg>
        <pc:spChg chg="add mod">
          <ac:chgData name="applet shibuya" userId="8bdd555148b5aa4b" providerId="LiveId" clId="{A77B1CC1-F0A6-430E-A394-7AA1E9A89888}" dt="2021-12-21T05:47:09.394" v="3622" actId="1035"/>
          <ac:spMkLst>
            <pc:docMk/>
            <pc:sldMk cId="318987596" sldId="271"/>
            <ac:spMk id="75" creationId="{BFE33E4F-BC62-4A35-AABF-E8AB0C2C619E}"/>
          </ac:spMkLst>
        </pc:spChg>
        <pc:spChg chg="add mod">
          <ac:chgData name="applet shibuya" userId="8bdd555148b5aa4b" providerId="LiveId" clId="{A77B1CC1-F0A6-430E-A394-7AA1E9A89888}" dt="2021-12-21T05:46:57.109" v="3616" actId="1036"/>
          <ac:spMkLst>
            <pc:docMk/>
            <pc:sldMk cId="318987596" sldId="271"/>
            <ac:spMk id="76" creationId="{18776E33-D7A1-4ABC-9CFF-67100698B97D}"/>
          </ac:spMkLst>
        </pc:spChg>
        <pc:spChg chg="add mod">
          <ac:chgData name="applet shibuya" userId="8bdd555148b5aa4b" providerId="LiveId" clId="{A77B1CC1-F0A6-430E-A394-7AA1E9A89888}" dt="2021-12-21T03:56:47.200" v="3093" actId="207"/>
          <ac:spMkLst>
            <pc:docMk/>
            <pc:sldMk cId="318987596" sldId="271"/>
            <ac:spMk id="77" creationId="{13040E4B-A2DF-4AFE-A35B-FCB2DC4D27CD}"/>
          </ac:spMkLst>
        </pc:spChg>
        <pc:spChg chg="add mod">
          <ac:chgData name="applet shibuya" userId="8bdd555148b5aa4b" providerId="LiveId" clId="{A77B1CC1-F0A6-430E-A394-7AA1E9A89888}" dt="2021-12-21T03:54:45.584" v="2949" actId="1036"/>
          <ac:spMkLst>
            <pc:docMk/>
            <pc:sldMk cId="318987596" sldId="271"/>
            <ac:spMk id="78" creationId="{7E5A0CDD-7405-4D58-B339-61B69265E556}"/>
          </ac:spMkLst>
        </pc:spChg>
        <pc:spChg chg="del mod topLvl">
          <ac:chgData name="applet shibuya" userId="8bdd555148b5aa4b" providerId="LiveId" clId="{A77B1CC1-F0A6-430E-A394-7AA1E9A89888}" dt="2021-12-21T05:47:53.138" v="3629" actId="478"/>
          <ac:spMkLst>
            <pc:docMk/>
            <pc:sldMk cId="318987596" sldId="271"/>
            <ac:spMk id="80" creationId="{E8E8344E-6946-4BF3-94CF-FF2FD76EC4EF}"/>
          </ac:spMkLst>
        </pc:spChg>
        <pc:spChg chg="mod topLvl">
          <ac:chgData name="applet shibuya" userId="8bdd555148b5aa4b" providerId="LiveId" clId="{A77B1CC1-F0A6-430E-A394-7AA1E9A89888}" dt="2021-12-21T05:48:13.987" v="3647" actId="1076"/>
          <ac:spMkLst>
            <pc:docMk/>
            <pc:sldMk cId="318987596" sldId="271"/>
            <ac:spMk id="81" creationId="{B70BD36D-0C6B-43AF-8983-E7275380EF60}"/>
          </ac:spMkLst>
        </pc:spChg>
        <pc:spChg chg="add mod">
          <ac:chgData name="applet shibuya" userId="8bdd555148b5aa4b" providerId="LiveId" clId="{A77B1CC1-F0A6-430E-A394-7AA1E9A89888}" dt="2021-12-21T03:54:45.584" v="2949" actId="1036"/>
          <ac:spMkLst>
            <pc:docMk/>
            <pc:sldMk cId="318987596" sldId="271"/>
            <ac:spMk id="82" creationId="{9CDFAD2C-336A-4AB1-B8AB-6C8E8CB13D40}"/>
          </ac:spMkLst>
        </pc:spChg>
        <pc:spChg chg="add mod">
          <ac:chgData name="applet shibuya" userId="8bdd555148b5aa4b" providerId="LiveId" clId="{A77B1CC1-F0A6-430E-A394-7AA1E9A89888}" dt="2021-12-21T03:55:05.436" v="2989" actId="20577"/>
          <ac:spMkLst>
            <pc:docMk/>
            <pc:sldMk cId="318987596" sldId="271"/>
            <ac:spMk id="83" creationId="{251BAE86-64E6-48AA-985D-375A948E4E64}"/>
          </ac:spMkLst>
        </pc:spChg>
        <pc:spChg chg="add mod">
          <ac:chgData name="applet shibuya" userId="8bdd555148b5aa4b" providerId="LiveId" clId="{A77B1CC1-F0A6-430E-A394-7AA1E9A89888}" dt="2021-12-21T03:57:55.537" v="3173" actId="1076"/>
          <ac:spMkLst>
            <pc:docMk/>
            <pc:sldMk cId="318987596" sldId="271"/>
            <ac:spMk id="84" creationId="{8C5AAE50-6789-4052-A97D-0F8A366DF056}"/>
          </ac:spMkLst>
        </pc:spChg>
        <pc:spChg chg="add mod">
          <ac:chgData name="applet shibuya" userId="8bdd555148b5aa4b" providerId="LiveId" clId="{A77B1CC1-F0A6-430E-A394-7AA1E9A89888}" dt="2021-12-21T03:57:26.052" v="3102" actId="1076"/>
          <ac:spMkLst>
            <pc:docMk/>
            <pc:sldMk cId="318987596" sldId="271"/>
            <ac:spMk id="85" creationId="{E7DC7F47-1D51-49CF-8F9E-54183097EC22}"/>
          </ac:spMkLst>
        </pc:spChg>
        <pc:spChg chg="add mod">
          <ac:chgData name="applet shibuya" userId="8bdd555148b5aa4b" providerId="LiveId" clId="{A77B1CC1-F0A6-430E-A394-7AA1E9A89888}" dt="2021-12-21T03:59:02.615" v="3271" actId="207"/>
          <ac:spMkLst>
            <pc:docMk/>
            <pc:sldMk cId="318987596" sldId="271"/>
            <ac:spMk id="86" creationId="{48498FDB-0314-4C52-AE0D-CB645357DFB4}"/>
          </ac:spMkLst>
        </pc:spChg>
        <pc:spChg chg="add mod">
          <ac:chgData name="applet shibuya" userId="8bdd555148b5aa4b" providerId="LiveId" clId="{A77B1CC1-F0A6-430E-A394-7AA1E9A89888}" dt="2021-12-21T03:58:21.729" v="3243" actId="1038"/>
          <ac:spMkLst>
            <pc:docMk/>
            <pc:sldMk cId="318987596" sldId="271"/>
            <ac:spMk id="87" creationId="{D44CF3C8-6F66-4620-8EBC-5069735C0BAE}"/>
          </ac:spMkLst>
        </pc:spChg>
        <pc:spChg chg="del mod topLvl">
          <ac:chgData name="applet shibuya" userId="8bdd555148b5aa4b" providerId="LiveId" clId="{A77B1CC1-F0A6-430E-A394-7AA1E9A89888}" dt="2021-12-21T05:47:59.237" v="3631" actId="478"/>
          <ac:spMkLst>
            <pc:docMk/>
            <pc:sldMk cId="318987596" sldId="271"/>
            <ac:spMk id="89" creationId="{D505AB93-28F8-4397-8A7E-F0956132AEF2}"/>
          </ac:spMkLst>
        </pc:spChg>
        <pc:spChg chg="mod topLvl">
          <ac:chgData name="applet shibuya" userId="8bdd555148b5aa4b" providerId="LiveId" clId="{A77B1CC1-F0A6-430E-A394-7AA1E9A89888}" dt="2021-12-21T05:48:19.128" v="3648" actId="1076"/>
          <ac:spMkLst>
            <pc:docMk/>
            <pc:sldMk cId="318987596" sldId="271"/>
            <ac:spMk id="90" creationId="{C09DD51E-2D49-436B-930F-C284735D3C4C}"/>
          </ac:spMkLst>
        </pc:spChg>
        <pc:spChg chg="add mod">
          <ac:chgData name="applet shibuya" userId="8bdd555148b5aa4b" providerId="LiveId" clId="{A77B1CC1-F0A6-430E-A394-7AA1E9A89888}" dt="2021-12-21T03:58:21.729" v="3243" actId="1038"/>
          <ac:spMkLst>
            <pc:docMk/>
            <pc:sldMk cId="318987596" sldId="271"/>
            <ac:spMk id="91" creationId="{129AC309-0A4D-4EF0-99CF-9427D48B76A2}"/>
          </ac:spMkLst>
        </pc:spChg>
        <pc:spChg chg="add mod">
          <ac:chgData name="applet shibuya" userId="8bdd555148b5aa4b" providerId="LiveId" clId="{A77B1CC1-F0A6-430E-A394-7AA1E9A89888}" dt="2021-12-21T03:59:59.975" v="3321" actId="6549"/>
          <ac:spMkLst>
            <pc:docMk/>
            <pc:sldMk cId="318987596" sldId="271"/>
            <ac:spMk id="92" creationId="{AD020507-D1FA-43DF-B268-DFABF5AEF444}"/>
          </ac:spMkLst>
        </pc:spChg>
        <pc:spChg chg="add mod">
          <ac:chgData name="applet shibuya" userId="8bdd555148b5aa4b" providerId="LiveId" clId="{A77B1CC1-F0A6-430E-A394-7AA1E9A89888}" dt="2021-12-21T04:00:31.496" v="3403" actId="20577"/>
          <ac:spMkLst>
            <pc:docMk/>
            <pc:sldMk cId="318987596" sldId="271"/>
            <ac:spMk id="93" creationId="{9345A483-AA86-480E-8300-F18BD4945BA5}"/>
          </ac:spMkLst>
        </pc:spChg>
        <pc:spChg chg="add mod">
          <ac:chgData name="applet shibuya" userId="8bdd555148b5aa4b" providerId="LiveId" clId="{A77B1CC1-F0A6-430E-A394-7AA1E9A89888}" dt="2021-12-21T04:00:57.009" v="3552" actId="1076"/>
          <ac:spMkLst>
            <pc:docMk/>
            <pc:sldMk cId="318987596" sldId="271"/>
            <ac:spMk id="94" creationId="{738836FE-F95B-4693-AAC5-5FB752441F68}"/>
          </ac:spMkLst>
        </pc:spChg>
        <pc:spChg chg="add mod">
          <ac:chgData name="applet shibuya" userId="8bdd555148b5aa4b" providerId="LiveId" clId="{A77B1CC1-F0A6-430E-A394-7AA1E9A89888}" dt="2021-12-21T05:47:41.469" v="3626" actId="207"/>
          <ac:spMkLst>
            <pc:docMk/>
            <pc:sldMk cId="318987596" sldId="271"/>
            <ac:spMk id="95" creationId="{8053B95A-5109-4A0C-B0C0-7FA3959BA565}"/>
          </ac:spMkLst>
        </pc:spChg>
        <pc:grpChg chg="add del mod">
          <ac:chgData name="applet shibuya" userId="8bdd555148b5aa4b" providerId="LiveId" clId="{A77B1CC1-F0A6-430E-A394-7AA1E9A89888}" dt="2021-12-21T05:47:46.831" v="3627" actId="478"/>
          <ac:grpSpMkLst>
            <pc:docMk/>
            <pc:sldMk cId="318987596" sldId="271"/>
            <ac:grpSpMk id="61" creationId="{66FDC06A-2780-4882-93BE-7472AC190724}"/>
          </ac:grpSpMkLst>
        </pc:grpChg>
        <pc:grpChg chg="add del mod">
          <ac:chgData name="applet shibuya" userId="8bdd555148b5aa4b" providerId="LiveId" clId="{A77B1CC1-F0A6-430E-A394-7AA1E9A89888}" dt="2021-12-21T05:47:50.194" v="3628" actId="478"/>
          <ac:grpSpMkLst>
            <pc:docMk/>
            <pc:sldMk cId="318987596" sldId="271"/>
            <ac:grpSpMk id="70" creationId="{8D4C2637-7D77-433E-9D5B-5A1B77F8622E}"/>
          </ac:grpSpMkLst>
        </pc:grpChg>
        <pc:grpChg chg="add del mod">
          <ac:chgData name="applet shibuya" userId="8bdd555148b5aa4b" providerId="LiveId" clId="{A77B1CC1-F0A6-430E-A394-7AA1E9A89888}" dt="2021-12-21T05:47:53.138" v="3629" actId="478"/>
          <ac:grpSpMkLst>
            <pc:docMk/>
            <pc:sldMk cId="318987596" sldId="271"/>
            <ac:grpSpMk id="79" creationId="{89ACE735-63ED-45EE-BE21-2241892002D7}"/>
          </ac:grpSpMkLst>
        </pc:grpChg>
        <pc:grpChg chg="add del mod">
          <ac:chgData name="applet shibuya" userId="8bdd555148b5aa4b" providerId="LiveId" clId="{A77B1CC1-F0A6-430E-A394-7AA1E9A89888}" dt="2021-12-21T05:47:59.237" v="3631" actId="478"/>
          <ac:grpSpMkLst>
            <pc:docMk/>
            <pc:sldMk cId="318987596" sldId="271"/>
            <ac:grpSpMk id="88" creationId="{81D98389-4C5B-4DAC-BCF9-E2098977BCB9}"/>
          </ac:grpSpMkLst>
        </pc:grpChg>
        <pc:picChg chg="add mod">
          <ac:chgData name="applet shibuya" userId="8bdd555148b5aa4b" providerId="LiveId" clId="{A77B1CC1-F0A6-430E-A394-7AA1E9A89888}" dt="2021-12-21T03:23:07.802" v="2133" actId="207"/>
          <ac:picMkLst>
            <pc:docMk/>
            <pc:sldMk cId="318987596" sldId="271"/>
            <ac:picMk id="4" creationId="{08672F34-2803-4B81-A0CF-912EA1B0DB3D}"/>
          </ac:picMkLst>
        </pc:picChg>
        <pc:picChg chg="add del mod">
          <ac:chgData name="applet shibuya" userId="8bdd555148b5aa4b" providerId="LiveId" clId="{A77B1CC1-F0A6-430E-A394-7AA1E9A89888}" dt="2021-12-21T03:21:19.361" v="2106" actId="478"/>
          <ac:picMkLst>
            <pc:docMk/>
            <pc:sldMk cId="318987596" sldId="271"/>
            <ac:picMk id="6" creationId="{B2FFA76D-2599-4A50-BB81-1DD55926A6E7}"/>
          </ac:picMkLst>
        </pc:picChg>
        <pc:picChg chg="add mod">
          <ac:chgData name="applet shibuya" userId="8bdd555148b5aa4b" providerId="LiveId" clId="{A77B1CC1-F0A6-430E-A394-7AA1E9A89888}" dt="2021-12-21T03:22:41.271" v="2132" actId="14100"/>
          <ac:picMkLst>
            <pc:docMk/>
            <pc:sldMk cId="318987596" sldId="271"/>
            <ac:picMk id="8" creationId="{99F34027-C2A2-4B5A-9F84-9151C385AAD9}"/>
          </ac:picMkLst>
        </pc:picChg>
        <pc:picChg chg="add mod">
          <ac:chgData name="applet shibuya" userId="8bdd555148b5aa4b" providerId="LiveId" clId="{A77B1CC1-F0A6-430E-A394-7AA1E9A89888}" dt="2021-12-21T03:30:23.365" v="2176" actId="1076"/>
          <ac:picMkLst>
            <pc:docMk/>
            <pc:sldMk cId="318987596" sldId="271"/>
            <ac:picMk id="10" creationId="{E4924B01-7CD8-480C-AE85-418651549BC7}"/>
          </ac:picMkLst>
        </pc:picChg>
        <pc:picChg chg="add del mod">
          <ac:chgData name="applet shibuya" userId="8bdd555148b5aa4b" providerId="LiveId" clId="{A77B1CC1-F0A6-430E-A394-7AA1E9A89888}" dt="2021-12-21T03:31:11.639" v="2186" actId="478"/>
          <ac:picMkLst>
            <pc:docMk/>
            <pc:sldMk cId="318987596" sldId="271"/>
            <ac:picMk id="12" creationId="{7D16D176-B3ED-40BA-A899-ABC62F5907A8}"/>
          </ac:picMkLst>
        </pc:picChg>
        <pc:picChg chg="add mod">
          <ac:chgData name="applet shibuya" userId="8bdd555148b5aa4b" providerId="LiveId" clId="{A77B1CC1-F0A6-430E-A394-7AA1E9A89888}" dt="2021-12-21T03:30:57.193" v="2184" actId="1076"/>
          <ac:picMkLst>
            <pc:docMk/>
            <pc:sldMk cId="318987596" sldId="271"/>
            <ac:picMk id="57" creationId="{65411ADB-ACA0-4021-8FD0-47EB90B2CBC3}"/>
          </ac:picMkLst>
        </pc:picChg>
        <pc:cxnChg chg="del">
          <ac:chgData name="applet shibuya" userId="8bdd555148b5aa4b" providerId="LiveId" clId="{A77B1CC1-F0A6-430E-A394-7AA1E9A89888}" dt="2021-12-21T03:18:56.689" v="2073" actId="478"/>
          <ac:cxnSpMkLst>
            <pc:docMk/>
            <pc:sldMk cId="318987596" sldId="271"/>
            <ac:cxnSpMk id="59" creationId="{14E6C422-F03E-4AEA-A256-EA3738BFBBDA}"/>
          </ac:cxnSpMkLst>
        </pc:cxnChg>
      </pc:sldChg>
      <pc:sldChg chg="del">
        <pc:chgData name="applet shibuya" userId="8bdd555148b5aa4b" providerId="LiveId" clId="{A77B1CC1-F0A6-430E-A394-7AA1E9A89888}" dt="2021-12-21T03:38:49.643" v="2635" actId="47"/>
        <pc:sldMkLst>
          <pc:docMk/>
          <pc:sldMk cId="2582137384" sldId="272"/>
        </pc:sldMkLst>
      </pc:sldChg>
      <pc:sldChg chg="addSp delSp modSp del mod">
        <pc:chgData name="applet shibuya" userId="8bdd555148b5aa4b" providerId="LiveId" clId="{A77B1CC1-F0A6-430E-A394-7AA1E9A89888}" dt="2021-12-21T08:14:32.547" v="8368" actId="47"/>
        <pc:sldMkLst>
          <pc:docMk/>
          <pc:sldMk cId="1687031634" sldId="273"/>
        </pc:sldMkLst>
        <pc:spChg chg="mod">
          <ac:chgData name="applet shibuya" userId="8bdd555148b5aa4b" providerId="LiveId" clId="{A77B1CC1-F0A6-430E-A394-7AA1E9A89888}" dt="2021-12-21T07:36:32.126" v="7752" actId="1076"/>
          <ac:spMkLst>
            <pc:docMk/>
            <pc:sldMk cId="1687031634" sldId="273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17" creationId="{EE696DF7-1874-4383-BA73-13DCEAA3CF50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18" creationId="{3D8E0718-A8CA-4ADC-907A-3F234AF388BB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19" creationId="{E3709A01-286A-4272-9425-83E3E63083DE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0" creationId="{A2A52A29-4193-4085-A010-029E5A7B5BD1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1" creationId="{E6317606-0B63-4D5F-A9E6-C71087A463E9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2" creationId="{23A43883-4EAA-4EB9-AE36-086B59DC6036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3" creationId="{60CD5B37-27B1-4323-A801-EECA8DC0A734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4" creationId="{1252538C-5522-43EE-BB7B-2BDF168DC3B6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5" creationId="{C218F15E-CA90-40DD-AEBC-FBD7831A716F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6" creationId="{1BCC6562-B246-43DE-B613-2F5901B8E759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7" creationId="{37E65BAD-4916-4F1D-B78F-C42D12F1E004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8" creationId="{C786ED53-BB37-4BF4-8BB6-7BFD7D1F3138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29" creationId="{83781E09-3AA8-4C31-AEBD-FA1694377AF6}"/>
          </ac:spMkLst>
        </pc:spChg>
        <pc:spChg chg="del">
          <ac:chgData name="applet shibuya" userId="8bdd555148b5aa4b" providerId="LiveId" clId="{A77B1CC1-F0A6-430E-A394-7AA1E9A89888}" dt="2021-12-21T07:36:40.289" v="7753" actId="478"/>
          <ac:spMkLst>
            <pc:docMk/>
            <pc:sldMk cId="1687031634" sldId="273"/>
            <ac:spMk id="30" creationId="{F86B3FCC-D0BB-49AA-981C-05F7A9600133}"/>
          </ac:spMkLst>
        </pc:spChg>
        <pc:spChg chg="mod">
          <ac:chgData name="applet shibuya" userId="8bdd555148b5aa4b" providerId="LiveId" clId="{A77B1CC1-F0A6-430E-A394-7AA1E9A89888}" dt="2021-12-21T07:54:21.580" v="8123" actId="21"/>
          <ac:spMkLst>
            <pc:docMk/>
            <pc:sldMk cId="1687031634" sldId="273"/>
            <ac:spMk id="31" creationId="{1B7A0383-7185-4382-AD5F-A9628294B122}"/>
          </ac:spMkLst>
        </pc:spChg>
        <pc:spChg chg="mod">
          <ac:chgData name="applet shibuya" userId="8bdd555148b5aa4b" providerId="LiveId" clId="{A77B1CC1-F0A6-430E-A394-7AA1E9A89888}" dt="2021-12-21T07:55:10.268" v="8230" actId="21"/>
          <ac:spMkLst>
            <pc:docMk/>
            <pc:sldMk cId="1687031634" sldId="273"/>
            <ac:spMk id="32" creationId="{60B3BFD4-2AA8-446F-9855-B92325496DF2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3" creationId="{712C20A2-3332-4BB1-B7DF-1699B75A14BF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4" creationId="{5C5F6A58-1038-4896-9630-CD316777FE90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5" creationId="{4A077E3B-65DE-4D5C-B883-74BF29FC1C42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6" creationId="{89F7CBEB-D752-4DB6-A0FF-21319AF64E51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7" creationId="{D9F2C855-B7BC-4277-B0B2-B2CCB083DE5A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8" creationId="{DE92CE15-F930-4219-BFB5-23E353867C6C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39" creationId="{874607EE-1EDE-48B2-9B5B-82F25579B66F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0" creationId="{2DA9C118-3E8D-4EA3-B46A-6E835F3F4320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1" creationId="{8D45004D-93F5-47FE-B44B-72CF50A18044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2" creationId="{5CC36E42-C280-4866-8B95-F3B7982281E7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3" creationId="{675E6EA9-D1C3-44CB-8BA8-5267B0978491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4" creationId="{53ACD256-75AF-4D1A-98F3-8B2740F5107E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5" creationId="{1AE942D0-C652-4A48-B637-6AF778A78CA4}"/>
          </ac:spMkLst>
        </pc:spChg>
        <pc:spChg chg="add mod">
          <ac:chgData name="applet shibuya" userId="8bdd555148b5aa4b" providerId="LiveId" clId="{A77B1CC1-F0A6-430E-A394-7AA1E9A89888}" dt="2021-12-21T07:36:40.724" v="7754"/>
          <ac:spMkLst>
            <pc:docMk/>
            <pc:sldMk cId="1687031634" sldId="273"/>
            <ac:spMk id="46" creationId="{CD57C994-C7C9-4CCD-9B0B-DB200B82D8B9}"/>
          </ac:spMkLst>
        </pc:spChg>
        <pc:picChg chg="mod">
          <ac:chgData name="applet shibuya" userId="8bdd555148b5aa4b" providerId="LiveId" clId="{A77B1CC1-F0A6-430E-A394-7AA1E9A89888}" dt="2021-12-21T07:36:45.094" v="7755" actId="1076"/>
          <ac:picMkLst>
            <pc:docMk/>
            <pc:sldMk cId="1687031634" sldId="273"/>
            <ac:picMk id="6" creationId="{ECEC7F0F-A040-4B80-861E-35CAF00C4CE4}"/>
          </ac:picMkLst>
        </pc:picChg>
      </pc:sldChg>
      <pc:sldChg chg="addSp delSp modSp del mod setBg">
        <pc:chgData name="applet shibuya" userId="8bdd555148b5aa4b" providerId="LiveId" clId="{A77B1CC1-F0A6-430E-A394-7AA1E9A89888}" dt="2022-02-07T05:10:39.701" v="35740" actId="47"/>
        <pc:sldMkLst>
          <pc:docMk/>
          <pc:sldMk cId="3515812631" sldId="274"/>
        </pc:sldMkLst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2" creationId="{304D39A7-1537-4842-9647-244964324AF7}"/>
          </ac:spMkLst>
        </pc:spChg>
        <pc:spChg chg="del mod">
          <ac:chgData name="applet shibuya" userId="8bdd555148b5aa4b" providerId="LiveId" clId="{A77B1CC1-F0A6-430E-A394-7AA1E9A89888}" dt="2021-12-21T08:33:46.326" v="8878"/>
          <ac:spMkLst>
            <pc:docMk/>
            <pc:sldMk cId="3515812631" sldId="274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3" creationId="{D5389A3D-84B4-4668-A571-F0C41AADE39B}"/>
          </ac:spMkLst>
        </pc:spChg>
        <pc:spChg chg="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8" creationId="{FE5E46DF-F00F-4343-A6A4-622F81AD7260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4" creationId="{C4D41638-FA69-44CD-B1FA-C2CBBACADDFD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5" creationId="{FE4D994A-C49D-4E22-940C-F5E4439E962A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6" creationId="{3B564231-95DE-44EA-BD9D-23D34F53FD2A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7" creationId="{58107DE7-31EE-43B0-AD3E-E71ECA7F2C21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8" creationId="{76A94744-EF78-4B9F-AB60-BD1771FC1532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29" creationId="{D0D822B1-3CED-469A-903F-CCE38AFD8163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0" creationId="{E944DB9A-A0AF-42E9-A98C-8E4CF4B29F5C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1" creationId="{66D48147-6B64-4725-9142-C2135F222DF8}"/>
          </ac:spMkLst>
        </pc:spChg>
        <pc:spChg chg="add del mod">
          <ac:chgData name="applet shibuya" userId="8bdd555148b5aa4b" providerId="LiveId" clId="{A77B1CC1-F0A6-430E-A394-7AA1E9A89888}" dt="2022-02-03T08:56:16.042" v="27664" actId="478"/>
          <ac:spMkLst>
            <pc:docMk/>
            <pc:sldMk cId="3515812631" sldId="274"/>
            <ac:spMk id="31" creationId="{6E57C8AF-42B6-417D-BA13-BE6BE64DA805}"/>
          </ac:spMkLst>
        </pc:spChg>
        <pc:spChg chg="add del mod ord">
          <ac:chgData name="applet shibuya" userId="8bdd555148b5aa4b" providerId="LiveId" clId="{A77B1CC1-F0A6-430E-A394-7AA1E9A89888}" dt="2022-02-03T06:47:30.319" v="26422" actId="478"/>
          <ac:spMkLst>
            <pc:docMk/>
            <pc:sldMk cId="3515812631" sldId="274"/>
            <ac:spMk id="32" creationId="{220C03D7-AC8C-4EAE-A108-0A59D76C919B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2" creationId="{69BDC2B0-95A2-4E63-804A-4868B502723B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3" creationId="{66DC4455-DB9E-4423-A0B3-0897B610CAA9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34" creationId="{54D6FDFD-E15D-480F-A846-6846991C1799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4" creationId="{DF4B479D-AAB2-444B-9B00-82E71CB48F33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35" creationId="{4B3F7766-4E5B-4831-90AF-A434DDFB982D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5" creationId="{5DBF642A-F33B-407D-8E12-68EDE5804B90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36" creationId="{0167B3E5-A058-4319-8F2E-1A94A76E1A4C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6" creationId="{FF702C3C-0F73-4D3C-B147-E440374D895E}"/>
          </ac:spMkLst>
        </pc:spChg>
        <pc:spChg chg="del">
          <ac:chgData name="applet shibuya" userId="8bdd555148b5aa4b" providerId="LiveId" clId="{A77B1CC1-F0A6-430E-A394-7AA1E9A89888}" dt="2021-12-21T08:20:16.522" v="8692" actId="478"/>
          <ac:spMkLst>
            <pc:docMk/>
            <pc:sldMk cId="3515812631" sldId="274"/>
            <ac:spMk id="37" creationId="{01DA3741-AB4F-4DCF-9F32-FD79317785C5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37" creationId="{FEBDC778-DE79-40C5-B585-6C2788E4D7E5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39" creationId="{DC32DE9B-BB08-4FB0-9D7B-9FDFEEBB9CBD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1" creationId="{4D6318FD-33C6-4EAE-80A5-0897DB9ED34B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2" creationId="{2E6C28DF-B226-45A8-A1DA-AF29B5A3251A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3" creationId="{5EECACD8-314F-49EE-B02B-D6CC0FBFB4ED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5" creationId="{CBC43547-7570-4FF3-B9F1-1DCFCD42458B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6" creationId="{AF41D9C7-2A7E-446F-878B-17DBDA32A265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7" creationId="{B0A28909-4BA6-409C-8F4C-8D6A539D0012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8" creationId="{8FF798DB-4921-49EC-884C-86C1D102FAD2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49" creationId="{EC67910B-7221-4516-A10F-84DFEFB40867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50" creationId="{F3DFE9A8-F803-4CE3-A2CD-F30465B6CF69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51" creationId="{85452C96-EFE4-410F-9A8A-C04A7F3C8BEB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52" creationId="{B79A62C5-F980-4D9C-B00D-A0D76433523A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53" creationId="{A6ABBD40-C726-43F2-B746-4A18CDBE0C55}"/>
          </ac:spMkLst>
        </pc:spChg>
        <pc:spChg chg="add del mod">
          <ac:chgData name="applet shibuya" userId="8bdd555148b5aa4b" providerId="LiveId" clId="{A77B1CC1-F0A6-430E-A394-7AA1E9A89888}" dt="2022-02-03T06:57:11.484" v="26516" actId="478"/>
          <ac:spMkLst>
            <pc:docMk/>
            <pc:sldMk cId="3515812631" sldId="274"/>
            <ac:spMk id="54" creationId="{1BD63731-E2A5-44FE-B8B3-015D73CA4635}"/>
          </ac:spMkLst>
        </pc:spChg>
        <pc:spChg chg="add mod">
          <ac:chgData name="applet shibuya" userId="8bdd555148b5aa4b" providerId="LiveId" clId="{A77B1CC1-F0A6-430E-A394-7AA1E9A89888}" dt="2022-02-04T08:06:45.713" v="34733" actId="21"/>
          <ac:spMkLst>
            <pc:docMk/>
            <pc:sldMk cId="3515812631" sldId="274"/>
            <ac:spMk id="55" creationId="{6342BF0E-8845-4E26-994D-5E987913A7D8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56" creationId="{F98A21D1-EE54-42C1-8C82-D2D9280B5E34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57" creationId="{8F1FC202-1276-472E-AE82-B3DDC1D282B6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58" creationId="{657BAD00-ACF7-4505-AE25-BA5FF1F28BB3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59" creationId="{A51ACC2A-BA07-46C0-B4BF-15E9493B256E}"/>
          </ac:spMkLst>
        </pc:spChg>
        <pc:spChg chg="mod">
          <ac:chgData name="applet shibuya" userId="8bdd555148b5aa4b" providerId="LiveId" clId="{A77B1CC1-F0A6-430E-A394-7AA1E9A89888}" dt="2022-02-03T06:47:25.643" v="26420"/>
          <ac:spMkLst>
            <pc:docMk/>
            <pc:sldMk cId="3515812631" sldId="274"/>
            <ac:spMk id="61" creationId="{5895B5FA-FB45-4567-86AC-4EAA36C7AAD1}"/>
          </ac:spMkLst>
        </pc:spChg>
        <pc:spChg chg="add del mod">
          <ac:chgData name="applet shibuya" userId="8bdd555148b5aa4b" providerId="LiveId" clId="{A77B1CC1-F0A6-430E-A394-7AA1E9A89888}" dt="2021-12-22T06:22:40.807" v="12565" actId="478"/>
          <ac:spMkLst>
            <pc:docMk/>
            <pc:sldMk cId="3515812631" sldId="274"/>
            <ac:spMk id="62" creationId="{9C0E995B-D3C3-4874-9C23-37EC14136E57}"/>
          </ac:spMkLst>
        </pc:spChg>
        <pc:spChg chg="mod">
          <ac:chgData name="applet shibuya" userId="8bdd555148b5aa4b" providerId="LiveId" clId="{A77B1CC1-F0A6-430E-A394-7AA1E9A89888}" dt="2022-02-03T06:47:25.643" v="26420"/>
          <ac:spMkLst>
            <pc:docMk/>
            <pc:sldMk cId="3515812631" sldId="274"/>
            <ac:spMk id="62" creationId="{9C77A5C4-D44E-4BF6-A26B-F53F67B3FEAD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3" creationId="{4092686A-26D4-411E-95C3-89B9766CDCA6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4" creationId="{E84929DD-319E-4E8A-8E1E-874964440ED7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5" creationId="{1D00D329-7A06-4962-B883-2603C9770C5B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6" creationId="{C834C71A-EFC4-43AE-88A6-D4D50B3B2789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7" creationId="{98F4747D-92BE-477D-B710-CBF857BFE3AF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8" creationId="{941EEE4B-C464-422B-BD98-B75166359924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69" creationId="{11186FE4-CF9A-43FB-8432-1CDFCA066FDD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0" creationId="{85571FDD-C607-423D-AD4D-31F3E4F15B54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1" creationId="{A148173C-38E1-46AA-9C57-D332AE1EB6BC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2" creationId="{775C2640-21DB-437F-85A4-A13ACBF11894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3" creationId="{45DAC234-7C03-402D-9B3C-47A702E6F8C0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4" creationId="{5D9FD1D2-6EBE-4A89-BD8C-C068A2CD215D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5" creationId="{BAEF0163-FA07-4517-B0C0-7BED6B825E96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6" creationId="{250B5CB2-2383-48A3-A5E9-AAF9638DAAFC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77" creationId="{C3C67BF9-AF1B-4D57-AF0F-0290D3C966F0}"/>
          </ac:spMkLst>
        </pc:spChg>
        <pc:spChg chg="mod">
          <ac:chgData name="applet shibuya" userId="8bdd555148b5aa4b" providerId="LiveId" clId="{A77B1CC1-F0A6-430E-A394-7AA1E9A89888}" dt="2022-02-03T06:47:25.643" v="26420"/>
          <ac:spMkLst>
            <pc:docMk/>
            <pc:sldMk cId="3515812631" sldId="274"/>
            <ac:spMk id="78" creationId="{CEE6BD12-6B70-4A09-A6E1-B9712E86BA6E}"/>
          </ac:spMkLst>
        </pc:spChg>
        <pc:spChg chg="mod">
          <ac:chgData name="applet shibuya" userId="8bdd555148b5aa4b" providerId="LiveId" clId="{A77B1CC1-F0A6-430E-A394-7AA1E9A89888}" dt="2022-02-04T03:49:33.319" v="31376"/>
          <ac:spMkLst>
            <pc:docMk/>
            <pc:sldMk cId="3515812631" sldId="274"/>
            <ac:spMk id="79" creationId="{A0C1C4E8-1855-4172-A5A7-1FB969E655E4}"/>
          </ac:spMkLst>
        </pc:spChg>
        <pc:spChg chg="add del mod ord">
          <ac:chgData name="applet shibuya" userId="8bdd555148b5aa4b" providerId="LiveId" clId="{A77B1CC1-F0A6-430E-A394-7AA1E9A89888}" dt="2022-02-03T08:32:05.530" v="27382" actId="478"/>
          <ac:spMkLst>
            <pc:docMk/>
            <pc:sldMk cId="3515812631" sldId="274"/>
            <ac:spMk id="79" creationId="{BFEA915D-4E51-45F7-8BB7-6786284A901A}"/>
          </ac:spMkLst>
        </pc:spChg>
        <pc:spChg chg="add mod or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80" creationId="{D1046074-9B0B-47FF-A5FE-DAD37EC480AF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1" creationId="{53582D37-B5E9-4B05-97A7-A297E2CF9458}"/>
          </ac:spMkLst>
        </pc:spChg>
        <pc:spChg chg="mod">
          <ac:chgData name="applet shibuya" userId="8bdd555148b5aa4b" providerId="LiveId" clId="{A77B1CC1-F0A6-430E-A394-7AA1E9A89888}" dt="2022-02-04T03:49:33.319" v="31376"/>
          <ac:spMkLst>
            <pc:docMk/>
            <pc:sldMk cId="3515812631" sldId="274"/>
            <ac:spMk id="81" creationId="{9FC675F5-1528-4426-9110-449F0CE044BF}"/>
          </ac:spMkLst>
        </pc:spChg>
        <pc:spChg chg="mod">
          <ac:chgData name="applet shibuya" userId="8bdd555148b5aa4b" providerId="LiveId" clId="{A77B1CC1-F0A6-430E-A394-7AA1E9A89888}" dt="2022-02-04T03:49:39.365" v="31380" actId="403"/>
          <ac:spMkLst>
            <pc:docMk/>
            <pc:sldMk cId="3515812631" sldId="274"/>
            <ac:spMk id="82" creationId="{1438990C-0B77-4263-83AB-E181856DF8FE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2" creationId="{91EC5A36-D923-4CBD-8E74-555AF6F279EA}"/>
          </ac:spMkLst>
        </pc:spChg>
        <pc:spChg chg="add mod">
          <ac:chgData name="applet shibuya" userId="8bdd555148b5aa4b" providerId="LiveId" clId="{A77B1CC1-F0A6-430E-A394-7AA1E9A89888}" dt="2022-02-04T08:07:19.946" v="34741" actId="1035"/>
          <ac:spMkLst>
            <pc:docMk/>
            <pc:sldMk cId="3515812631" sldId="274"/>
            <ac:spMk id="83" creationId="{41B4479B-DD39-48D2-9855-64A3E5FDFF9C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3" creationId="{A4698EF1-C372-41E3-9427-6E58E7F030B9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4" creationId="{F8049D5B-FE4B-44B9-9C08-C7A3B549EC6A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85" creationId="{199F37A8-7560-440C-AB27-A96248B1FDDC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5" creationId="{70ABA7B5-3E84-403D-8664-4DFC9A661530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6" creationId="{9E91B40A-9464-484B-9983-8C6C9FD85157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7" creationId="{F0F1C963-227B-4503-B804-5220F862D313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8" creationId="{616EE9F4-234B-4069-9E13-D6EE8CD0AC69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89" creationId="{3940B7BB-62B8-4D01-916E-8F3494187C63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89" creationId="{B0E3105C-1C8A-44E1-970C-C5AECBB5E3BC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0" creationId="{5F223646-BE25-439E-8E4B-2DEDD0D45D0C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0" creationId="{8A32CD2E-1D05-4D01-9A14-EFF7B8E8B237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1" creationId="{5D17F38C-13F4-4061-9970-6B9EE75FA235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1" creationId="{BB93272A-0600-4A1F-9B97-6A8A00C075BE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2" creationId="{4A38F9F4-1DD0-4121-B66F-32B9F1789338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3" creationId="{64C1DDCB-EDDE-4FB6-8C66-C6DC5B8191D8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3" creationId="{F24D4390-F938-4BAE-8BB9-BAE9FB26CF6D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4" creationId="{47EB689E-367B-41C8-A1A7-9177B0D2E2F8}"/>
          </ac:spMkLst>
        </pc:spChg>
        <pc:spChg chg="add del mod">
          <ac:chgData name="applet shibuya" userId="8bdd555148b5aa4b" providerId="LiveId" clId="{A77B1CC1-F0A6-430E-A394-7AA1E9A89888}" dt="2022-02-03T06:58:20.413" v="26526" actId="478"/>
          <ac:spMkLst>
            <pc:docMk/>
            <pc:sldMk cId="3515812631" sldId="274"/>
            <ac:spMk id="95" creationId="{2C61D77B-85D8-48AD-8373-23013064EC1D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96" creationId="{4F171638-539E-4CCD-8BBA-43D7D45AB89B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7" creationId="{3CC62B3E-41DD-4BAA-8B69-E20D42C721C8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97" creationId="{4A18FE46-C64A-43CB-B73A-7542448B8E93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98" creationId="{A1F7E610-45AF-4496-8772-695E812B8B5A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8" creationId="{F8C7A825-3201-4DF4-8FCF-4F2E2BB0DD12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99" creationId="{0458BD5D-9FB0-4917-A9C1-BCF021997298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99" creationId="{FBDE530D-0D3F-4912-AB89-D3A61429BC83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0" creationId="{39C71268-E181-40EE-9921-38A73A1DB3DE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0" creationId="{B6C61E60-E752-4CD3-AE25-5613776C2249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1" creationId="{9F44B5E2-5459-42BD-808A-9F7AC0AACC93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1" creationId="{B6323370-D5FE-43A7-BD49-1DD644B27DEC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2" creationId="{70477D23-7A59-4271-BE44-632CDDCA7391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3" creationId="{11874A67-51EB-458C-A8B2-D991D6965DE8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3" creationId="{2EEE89C1-FDA9-47BB-A792-6FE7B8E45956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4" creationId="{2C1341B6-6B76-4564-BECD-E6E7AED70777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4" creationId="{36CDC41E-F72C-42CA-8910-09D74D7CE18A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5" creationId="{6B3D38DC-53BD-4B90-994A-6586EF2CEDD4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5" creationId="{A30A6F0C-4D40-497F-8C59-A101F114782B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6" creationId="{024B7652-F5E4-437B-8642-B798CB897882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7" creationId="{0970DED3-46D2-4448-9CFE-E6E7D138A493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7" creationId="{29EC47C5-DE0F-4767-B8E1-2484D1B7AAF0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8" creationId="{8351FE44-E221-4CF9-BC1E-707ACA0D03FF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8" creationId="{E4461AAB-16B9-4D10-AD70-07AFA5E66D15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09" creationId="{8121ADBD-6564-4584-94EF-47F704645FFF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09" creationId="{CCAD8FFB-D85D-47B7-9787-85CAD95D431C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10" creationId="{17B59FDA-2316-4A5A-BE64-43E028B1DF2C}"/>
          </ac:spMkLst>
        </pc:spChg>
        <pc:spChg chg="add del mod">
          <ac:chgData name="applet shibuya" userId="8bdd555148b5aa4b" providerId="LiveId" clId="{A77B1CC1-F0A6-430E-A394-7AA1E9A89888}" dt="2022-02-03T08:39:26.048" v="27533" actId="478"/>
          <ac:spMkLst>
            <pc:docMk/>
            <pc:sldMk cId="3515812631" sldId="274"/>
            <ac:spMk id="110" creationId="{E1165315-77F0-45D8-A597-DE0B1E56B9A7}"/>
          </ac:spMkLst>
        </pc:spChg>
        <pc:spChg chg="add mod or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11" creationId="{94B0FF68-B30B-4740-AC1B-61A23ED7F77D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12" creationId="{ED565554-AE38-41DB-8A59-4B3E92B5EEA1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3" creationId="{E370A77A-A3F7-4365-B1C2-A98A72614C32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4" creationId="{DC544366-2C1B-4C7D-817A-5743DF65E79B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5" creationId="{3FB06088-401E-4836-9C16-EB881EA99A87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6" creationId="{9AB81B66-2B29-42E8-8726-8A14A16B5A38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7" creationId="{1EF489DC-0178-4D1C-8895-6E35A24BFF3B}"/>
          </ac:spMkLst>
        </pc:spChg>
        <pc:spChg chg="add mod">
          <ac:chgData name="applet shibuya" userId="8bdd555148b5aa4b" providerId="LiveId" clId="{A77B1CC1-F0A6-430E-A394-7AA1E9A89888}" dt="2022-02-04T07:22:44.743" v="33800" actId="207"/>
          <ac:spMkLst>
            <pc:docMk/>
            <pc:sldMk cId="3515812631" sldId="274"/>
            <ac:spMk id="118" creationId="{816452F0-C5F5-482A-8F56-9883D8F4707C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19" creationId="{8878C886-F259-4956-AE77-63500DE41420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0" creationId="{A9E42B5B-4E9A-4143-8E36-C532AFAF6254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1" creationId="{A8DF5913-3424-4F49-AAE9-AFCF80136038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2" creationId="{13E8E253-29DE-409E-9FE6-E8E8E44430A2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3" creationId="{4CD12AC9-68AB-44D2-97D2-A4193F943000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4" creationId="{75AF3A63-4D16-4B84-919E-1816DDA6BDB1}"/>
          </ac:spMkLst>
        </pc:spChg>
        <pc:spChg chg="add mod">
          <ac:chgData name="applet shibuya" userId="8bdd555148b5aa4b" providerId="LiveId" clId="{A77B1CC1-F0A6-430E-A394-7AA1E9A89888}" dt="2022-02-03T09:29:02.755" v="28185" actId="14100"/>
          <ac:spMkLst>
            <pc:docMk/>
            <pc:sldMk cId="3515812631" sldId="274"/>
            <ac:spMk id="125" creationId="{7B0BC53E-E07D-4109-AB14-489B65B69B88}"/>
          </ac:spMkLst>
        </pc:spChg>
        <pc:spChg chg="add 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6" creationId="{DB5A7153-AF19-487D-8783-38CB49152A97}"/>
          </ac:spMkLst>
        </pc:spChg>
        <pc:spChg chg="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8" creationId="{776425E5-1061-4D36-96CF-7897D5A3FDB5}"/>
          </ac:spMkLst>
        </pc:spChg>
        <pc:spChg chg="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29" creationId="{689C7C7A-9A8F-4061-9A87-A2F6721866A5}"/>
          </ac:spMkLst>
        </pc:spChg>
        <pc:spChg chg="mod">
          <ac:chgData name="applet shibuya" userId="8bdd555148b5aa4b" providerId="LiveId" clId="{A77B1CC1-F0A6-430E-A394-7AA1E9A89888}" dt="2022-02-03T08:58:04.696" v="27725" actId="2711"/>
          <ac:spMkLst>
            <pc:docMk/>
            <pc:sldMk cId="3515812631" sldId="274"/>
            <ac:spMk id="130" creationId="{95E82EDE-41B7-45B9-A2FA-5FFFE2F37589}"/>
          </ac:spMkLst>
        </pc:spChg>
        <pc:spChg chg="add del mod">
          <ac:chgData name="applet shibuya" userId="8bdd555148b5aa4b" providerId="LiveId" clId="{A77B1CC1-F0A6-430E-A394-7AA1E9A89888}" dt="2022-02-03T08:55:58.417" v="27662"/>
          <ac:spMkLst>
            <pc:docMk/>
            <pc:sldMk cId="3515812631" sldId="274"/>
            <ac:spMk id="131" creationId="{82D53A44-0E5B-4FCF-A64B-DD55B86D3D1A}"/>
          </ac:spMkLst>
        </pc:spChg>
        <pc:spChg chg="mod">
          <ac:chgData name="applet shibuya" userId="8bdd555148b5aa4b" providerId="LiveId" clId="{A77B1CC1-F0A6-430E-A394-7AA1E9A89888}" dt="2022-02-04T08:07:45.697" v="34742"/>
          <ac:spMkLst>
            <pc:docMk/>
            <pc:sldMk cId="3515812631" sldId="274"/>
            <ac:spMk id="131" creationId="{FA914C34-0D31-4979-A3B9-B3C2E1E01E8F}"/>
          </ac:spMkLst>
        </pc:spChg>
        <pc:spChg chg="add del mod">
          <ac:chgData name="applet shibuya" userId="8bdd555148b5aa4b" providerId="LiveId" clId="{A77B1CC1-F0A6-430E-A394-7AA1E9A89888}" dt="2022-02-03T08:56:17.961" v="27666"/>
          <ac:spMkLst>
            <pc:docMk/>
            <pc:sldMk cId="3515812631" sldId="274"/>
            <ac:spMk id="132" creationId="{42D1B47C-D242-46FA-A961-65E89A7CE395}"/>
          </ac:spMkLst>
        </pc:spChg>
        <pc:spChg chg="add del mod ord">
          <ac:chgData name="applet shibuya" userId="8bdd555148b5aa4b" providerId="LiveId" clId="{A77B1CC1-F0A6-430E-A394-7AA1E9A89888}" dt="2022-02-04T08:11:33.508" v="34781" actId="14100"/>
          <ac:spMkLst>
            <pc:docMk/>
            <pc:sldMk cId="3515812631" sldId="274"/>
            <ac:spMk id="132" creationId="{FC4C2C95-7EC0-4C0B-B99A-BD2491F6199F}"/>
          </ac:spMkLst>
        </pc:spChg>
        <pc:spChg chg="add del mod">
          <ac:chgData name="applet shibuya" userId="8bdd555148b5aa4b" providerId="LiveId" clId="{A77B1CC1-F0A6-430E-A394-7AA1E9A89888}" dt="2022-02-03T08:56:17.961" v="27666"/>
          <ac:spMkLst>
            <pc:docMk/>
            <pc:sldMk cId="3515812631" sldId="274"/>
            <ac:spMk id="133" creationId="{CA1F6062-1565-4CA5-8558-1C47C402B795}"/>
          </ac:spMkLst>
        </pc:spChg>
        <pc:spChg chg="add del mod">
          <ac:chgData name="applet shibuya" userId="8bdd555148b5aa4b" providerId="LiveId" clId="{A77B1CC1-F0A6-430E-A394-7AA1E9A89888}" dt="2022-02-03T08:56:24.994" v="27668"/>
          <ac:spMkLst>
            <pc:docMk/>
            <pc:sldMk cId="3515812631" sldId="274"/>
            <ac:spMk id="134" creationId="{661862C1-ECB8-4F84-ABB1-42B16D822B08}"/>
          </ac:spMkLst>
        </pc:spChg>
        <pc:spChg chg="add del mod">
          <ac:chgData name="applet shibuya" userId="8bdd555148b5aa4b" providerId="LiveId" clId="{A77B1CC1-F0A6-430E-A394-7AA1E9A89888}" dt="2022-02-03T08:56:24.994" v="27668"/>
          <ac:spMkLst>
            <pc:docMk/>
            <pc:sldMk cId="3515812631" sldId="274"/>
            <ac:spMk id="135" creationId="{298BA86E-25C0-4B3C-A992-0D87BD96B301}"/>
          </ac:spMkLst>
        </pc:spChg>
        <pc:spChg chg="mod">
          <ac:chgData name="applet shibuya" userId="8bdd555148b5aa4b" providerId="LiveId" clId="{A77B1CC1-F0A6-430E-A394-7AA1E9A89888}" dt="2022-02-04T08:03:30.791" v="34698" actId="207"/>
          <ac:spMkLst>
            <pc:docMk/>
            <pc:sldMk cId="3515812631" sldId="274"/>
            <ac:spMk id="137" creationId="{14CE891F-D3C4-44E2-A667-C7899C3DC1D9}"/>
          </ac:spMkLst>
        </pc:spChg>
        <pc:spChg chg="mod">
          <ac:chgData name="applet shibuya" userId="8bdd555148b5aa4b" providerId="LiveId" clId="{A77B1CC1-F0A6-430E-A394-7AA1E9A89888}" dt="2022-02-04T08:06:28.660" v="34730" actId="1037"/>
          <ac:spMkLst>
            <pc:docMk/>
            <pc:sldMk cId="3515812631" sldId="274"/>
            <ac:spMk id="138" creationId="{4306D868-FB9D-4B01-BCE2-C72796BCABAD}"/>
          </ac:spMkLst>
        </pc:spChg>
        <pc:spChg chg="del mod">
          <ac:chgData name="applet shibuya" userId="8bdd555148b5aa4b" providerId="LiveId" clId="{A77B1CC1-F0A6-430E-A394-7AA1E9A89888}" dt="2022-02-03T08:56:59.364" v="27713" actId="478"/>
          <ac:spMkLst>
            <pc:docMk/>
            <pc:sldMk cId="3515812631" sldId="274"/>
            <ac:spMk id="139" creationId="{AB63B947-4E9C-476A-AC9C-58E039DA9694}"/>
          </ac:spMkLst>
        </pc:spChg>
        <pc:grpChg chg="add del mod">
          <ac:chgData name="applet shibuya" userId="8bdd555148b5aa4b" providerId="LiveId" clId="{A77B1CC1-F0A6-430E-A394-7AA1E9A89888}" dt="2022-02-03T08:51:48.999" v="27627" actId="478"/>
          <ac:grpSpMkLst>
            <pc:docMk/>
            <pc:sldMk cId="3515812631" sldId="274"/>
            <ac:grpSpMk id="60" creationId="{D42A34DB-5073-4A97-B390-F1E1F18AE76B}"/>
          </ac:grpSpMkLst>
        </pc:grpChg>
        <pc:grpChg chg="add mod">
          <ac:chgData name="applet shibuya" userId="8bdd555148b5aa4b" providerId="LiveId" clId="{A77B1CC1-F0A6-430E-A394-7AA1E9A89888}" dt="2022-02-04T08:06:36.307" v="34732" actId="1037"/>
          <ac:grpSpMkLst>
            <pc:docMk/>
            <pc:sldMk cId="3515812631" sldId="274"/>
            <ac:grpSpMk id="78" creationId="{C06C103F-A906-441F-97BF-C6DEED9D780A}"/>
          </ac:grpSpMkLst>
        </pc:grpChg>
        <pc:grpChg chg="add del mod">
          <ac:chgData name="applet shibuya" userId="8bdd555148b5aa4b" providerId="LiveId" clId="{A77B1CC1-F0A6-430E-A394-7AA1E9A89888}" dt="2022-02-04T08:07:46.866" v="34743"/>
          <ac:grpSpMkLst>
            <pc:docMk/>
            <pc:sldMk cId="3515812631" sldId="274"/>
            <ac:grpSpMk id="84" creationId="{6AE33979-96A3-4B70-939D-EAB3E0399D1F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86" creationId="{60B192F9-E318-42F3-8549-2D5F6B245130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87" creationId="{0C5103F8-6609-4522-AF8A-398E92F08777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88" creationId="{9FD15BA9-F138-4F68-8A02-A1F72AC549DC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94" creationId="{FE948352-EF16-4974-A7D1-713F57EB75AF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95" creationId="{3BC8D35D-20CD-4E13-8BB8-AC4DCD070CF1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96" creationId="{4D7FDE16-74F9-4DED-A4B6-35DD845DFB2B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102" creationId="{9A6CD071-5B7D-40F4-811D-CB3F12B6A402}"/>
          </ac:grpSpMkLst>
        </pc:grpChg>
        <pc:grpChg chg="mod">
          <ac:chgData name="applet shibuya" userId="8bdd555148b5aa4b" providerId="LiveId" clId="{A77B1CC1-F0A6-430E-A394-7AA1E9A89888}" dt="2022-02-04T08:07:45.697" v="34742"/>
          <ac:grpSpMkLst>
            <pc:docMk/>
            <pc:sldMk cId="3515812631" sldId="274"/>
            <ac:grpSpMk id="106" creationId="{3FEE8743-B313-4964-9B52-6E8EEA8FD9CE}"/>
          </ac:grpSpMkLst>
        </pc:grpChg>
        <pc:grpChg chg="add del mod ord">
          <ac:chgData name="applet shibuya" userId="8bdd555148b5aa4b" providerId="LiveId" clId="{A77B1CC1-F0A6-430E-A394-7AA1E9A89888}" dt="2022-02-04T03:49:32.915" v="31375" actId="478"/>
          <ac:grpSpMkLst>
            <pc:docMk/>
            <pc:sldMk cId="3515812631" sldId="274"/>
            <ac:grpSpMk id="127" creationId="{85C45E3C-94CD-4D5C-9ECA-85D3B1543A68}"/>
          </ac:grpSpMkLst>
        </pc:grpChg>
        <pc:grpChg chg="add mod">
          <ac:chgData name="applet shibuya" userId="8bdd555148b5aa4b" providerId="LiveId" clId="{A77B1CC1-F0A6-430E-A394-7AA1E9A89888}" dt="2022-02-03T08:57:33.635" v="27723" actId="1035"/>
          <ac:grpSpMkLst>
            <pc:docMk/>
            <pc:sldMk cId="3515812631" sldId="274"/>
            <ac:grpSpMk id="136" creationId="{B5377300-CB55-4257-808F-0F4EDCBFF4D1}"/>
          </ac:grpSpMkLst>
        </pc:grpChg>
        <pc:picChg chg="mod modCrop">
          <ac:chgData name="applet shibuya" userId="8bdd555148b5aa4b" providerId="LiveId" clId="{A77B1CC1-F0A6-430E-A394-7AA1E9A89888}" dt="2022-02-03T07:04:17.279" v="26684" actId="732"/>
          <ac:picMkLst>
            <pc:docMk/>
            <pc:sldMk cId="3515812631" sldId="274"/>
            <ac:picMk id="4" creationId="{82308ACC-EEB7-405F-B9B7-F35262852460}"/>
          </ac:picMkLst>
        </pc:picChg>
        <pc:picChg chg="mod modCrop">
          <ac:chgData name="applet shibuya" userId="8bdd555148b5aa4b" providerId="LiveId" clId="{A77B1CC1-F0A6-430E-A394-7AA1E9A89888}" dt="2022-02-03T07:04:56.309" v="26688" actId="732"/>
          <ac:picMkLst>
            <pc:docMk/>
            <pc:sldMk cId="3515812631" sldId="274"/>
            <ac:picMk id="6" creationId="{E8A2D95F-CD86-4773-99A2-CB928E0539C8}"/>
          </ac:picMkLst>
        </pc:picChg>
        <pc:picChg chg="mod modCrop">
          <ac:chgData name="applet shibuya" userId="8bdd555148b5aa4b" providerId="LiveId" clId="{A77B1CC1-F0A6-430E-A394-7AA1E9A89888}" dt="2022-02-03T07:05:11.762" v="26691" actId="732"/>
          <ac:picMkLst>
            <pc:docMk/>
            <pc:sldMk cId="3515812631" sldId="274"/>
            <ac:picMk id="8" creationId="{5CBE9747-B599-4C68-A9C2-E144AE60CBE1}"/>
          </ac:picMkLst>
        </pc:picChg>
        <pc:picChg chg="mod modCrop">
          <ac:chgData name="applet shibuya" userId="8bdd555148b5aa4b" providerId="LiveId" clId="{A77B1CC1-F0A6-430E-A394-7AA1E9A89888}" dt="2022-02-03T07:05:30.262" v="26694" actId="732"/>
          <ac:picMkLst>
            <pc:docMk/>
            <pc:sldMk cId="3515812631" sldId="274"/>
            <ac:picMk id="11" creationId="{5EE433D6-FF1B-468B-B636-2A8B2141EA2D}"/>
          </ac:picMkLst>
        </pc:picChg>
        <pc:picChg chg="mod modCrop">
          <ac:chgData name="applet shibuya" userId="8bdd555148b5aa4b" providerId="LiveId" clId="{A77B1CC1-F0A6-430E-A394-7AA1E9A89888}" dt="2022-02-03T07:05:51.794" v="26698" actId="732"/>
          <ac:picMkLst>
            <pc:docMk/>
            <pc:sldMk cId="3515812631" sldId="274"/>
            <ac:picMk id="13" creationId="{339E0AEF-096D-4B32-96C3-724B7E95E8FB}"/>
          </ac:picMkLst>
        </pc:picChg>
        <pc:picChg chg="mod modCrop">
          <ac:chgData name="applet shibuya" userId="8bdd555148b5aa4b" providerId="LiveId" clId="{A77B1CC1-F0A6-430E-A394-7AA1E9A89888}" dt="2022-02-03T07:06:27.199" v="26707" actId="732"/>
          <ac:picMkLst>
            <pc:docMk/>
            <pc:sldMk cId="3515812631" sldId="274"/>
            <ac:picMk id="15" creationId="{2C50CC73-076B-499D-8C97-C94AEA3BF03E}"/>
          </ac:picMkLst>
        </pc:picChg>
        <pc:picChg chg="mod modCrop">
          <ac:chgData name="applet shibuya" userId="8bdd555148b5aa4b" providerId="LiveId" clId="{A77B1CC1-F0A6-430E-A394-7AA1E9A89888}" dt="2022-02-03T07:06:46.666" v="26710" actId="732"/>
          <ac:picMkLst>
            <pc:docMk/>
            <pc:sldMk cId="3515812631" sldId="274"/>
            <ac:picMk id="17" creationId="{7B7512AA-5FEF-40EA-AAE9-FC309AC941A0}"/>
          </ac:picMkLst>
        </pc:picChg>
        <pc:picChg chg="mod modCrop">
          <ac:chgData name="applet shibuya" userId="8bdd555148b5aa4b" providerId="LiveId" clId="{A77B1CC1-F0A6-430E-A394-7AA1E9A89888}" dt="2022-02-03T07:07:06.811" v="26715" actId="732"/>
          <ac:picMkLst>
            <pc:docMk/>
            <pc:sldMk cId="3515812631" sldId="274"/>
            <ac:picMk id="20" creationId="{8E3F1671-0F8B-475E-8694-6A0CC362619E}"/>
          </ac:picMkLst>
        </pc:picChg>
        <pc:picChg chg="mod">
          <ac:chgData name="applet shibuya" userId="8bdd555148b5aa4b" providerId="LiveId" clId="{A77B1CC1-F0A6-430E-A394-7AA1E9A89888}" dt="2022-02-03T07:02:46.480" v="26591" actId="1035"/>
          <ac:picMkLst>
            <pc:docMk/>
            <pc:sldMk cId="3515812631" sldId="274"/>
            <ac:picMk id="22" creationId="{EE7DBD74-4495-45E6-B2BE-56D1B9ACCEA3}"/>
          </ac:picMkLst>
        </pc:picChg>
        <pc:picChg chg="mod modCrop">
          <ac:chgData name="applet shibuya" userId="8bdd555148b5aa4b" providerId="LiveId" clId="{A77B1CC1-F0A6-430E-A394-7AA1E9A89888}" dt="2022-02-03T07:02:42.591" v="26588" actId="1076"/>
          <ac:picMkLst>
            <pc:docMk/>
            <pc:sldMk cId="3515812631" sldId="274"/>
            <ac:picMk id="38" creationId="{8EE99210-1AAC-4858-939B-B3BB17358DC8}"/>
          </ac:picMkLst>
        </pc:picChg>
        <pc:picChg chg="mod">
          <ac:chgData name="applet shibuya" userId="8bdd555148b5aa4b" providerId="LiveId" clId="{A77B1CC1-F0A6-430E-A394-7AA1E9A89888}" dt="2022-02-03T07:00:44.670" v="26543" actId="1036"/>
          <ac:picMkLst>
            <pc:docMk/>
            <pc:sldMk cId="3515812631" sldId="274"/>
            <ac:picMk id="40" creationId="{F2A86301-38D2-4C0B-A1E1-9F28C04A104E}"/>
          </ac:picMkLst>
        </pc:picChg>
        <pc:picChg chg="mod">
          <ac:chgData name="applet shibuya" userId="8bdd555148b5aa4b" providerId="LiveId" clId="{A77B1CC1-F0A6-430E-A394-7AA1E9A89888}" dt="2022-02-03T07:02:17.513" v="26581" actId="1076"/>
          <ac:picMkLst>
            <pc:docMk/>
            <pc:sldMk cId="3515812631" sldId="274"/>
            <ac:picMk id="44" creationId="{77221AF1-C470-43B5-99B7-AAA388EDE832}"/>
          </ac:picMkLst>
        </pc:picChg>
        <pc:picChg chg="add del mod">
          <ac:chgData name="applet shibuya" userId="8bdd555148b5aa4b" providerId="LiveId" clId="{A77B1CC1-F0A6-430E-A394-7AA1E9A89888}" dt="2021-12-22T06:19:55.491" v="12487" actId="478"/>
          <ac:picMkLst>
            <pc:docMk/>
            <pc:sldMk cId="3515812631" sldId="274"/>
            <ac:picMk id="60" creationId="{9EBD5754-8561-45B5-8045-924C05E0A0C2}"/>
          </ac:picMkLst>
        </pc:picChg>
        <pc:picChg chg="add del mod">
          <ac:chgData name="applet shibuya" userId="8bdd555148b5aa4b" providerId="LiveId" clId="{A77B1CC1-F0A6-430E-A394-7AA1E9A89888}" dt="2021-12-22T06:20:01.275" v="12490" actId="478"/>
          <ac:picMkLst>
            <pc:docMk/>
            <pc:sldMk cId="3515812631" sldId="274"/>
            <ac:picMk id="61" creationId="{834F3EE7-EEF4-4980-90DE-65A96FF022B5}"/>
          </ac:picMkLst>
        </pc:picChg>
        <pc:picChg chg="mod">
          <ac:chgData name="applet shibuya" userId="8bdd555148b5aa4b" providerId="LiveId" clId="{A77B1CC1-F0A6-430E-A394-7AA1E9A89888}" dt="2022-02-04T08:07:45.697" v="34742"/>
          <ac:picMkLst>
            <pc:docMk/>
            <pc:sldMk cId="3515812631" sldId="274"/>
            <ac:picMk id="92" creationId="{5D31D020-1C14-46F5-839B-CA0D13EB2329}"/>
          </ac:picMkLst>
        </pc:picChg>
      </pc:sldChg>
      <pc:sldChg chg="addSp delSp modSp mod setBg">
        <pc:chgData name="applet shibuya" userId="8bdd555148b5aa4b" providerId="LiveId" clId="{A77B1CC1-F0A6-430E-A394-7AA1E9A89888}" dt="2022-02-09T12:03:57.478" v="41205" actId="478"/>
        <pc:sldMkLst>
          <pc:docMk/>
          <pc:sldMk cId="659499062" sldId="275"/>
        </pc:sldMkLst>
        <pc:spChg chg="del">
          <ac:chgData name="applet shibuya" userId="8bdd555148b5aa4b" providerId="LiveId" clId="{A77B1CC1-F0A6-430E-A394-7AA1E9A89888}" dt="2022-02-07T05:52:21.162" v="36085" actId="478"/>
          <ac:spMkLst>
            <pc:docMk/>
            <pc:sldMk cId="659499062" sldId="275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2-02-08T06:07:14.910" v="39249" actId="164"/>
          <ac:spMkLst>
            <pc:docMk/>
            <pc:sldMk cId="659499062" sldId="275"/>
            <ac:spMk id="5" creationId="{A2C3AA6B-35A5-4AE0-B084-A3C8C7B611E1}"/>
          </ac:spMkLst>
        </pc:spChg>
        <pc:spChg chg="add del mod">
          <ac:chgData name="applet shibuya" userId="8bdd555148b5aa4b" providerId="LiveId" clId="{A77B1CC1-F0A6-430E-A394-7AA1E9A89888}" dt="2022-02-08T06:30:58.280" v="39371" actId="478"/>
          <ac:spMkLst>
            <pc:docMk/>
            <pc:sldMk cId="659499062" sldId="275"/>
            <ac:spMk id="11" creationId="{C0187939-67F4-44C7-A37D-7E33B6FB6FD6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19" creationId="{DD50E0F1-6770-49C0-8554-F5BF62B9EA21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0" creationId="{4BD2ADE7-D6DA-46D4-A950-6361C3FD03B2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0" creationId="{985C5DE2-3D41-4136-9B5B-98D28EC2D48A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1" creationId="{C4AA6234-CCE2-4D57-AFDB-A7269AB9AF90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1" creationId="{F54C321C-0D2A-49BB-AE27-96BF41AB31C3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2" creationId="{0386FF2E-9E15-4BDC-97D4-833D90A6443F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2" creationId="{FF6000C7-47DF-4CE2-A1F4-E29DD1732FE6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3" creationId="{7B134E38-228E-4DE8-BF5A-B625D175BC41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3" creationId="{AAEC694F-DDDA-4A23-AD21-A75F6ED9EE7A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4" creationId="{6977B316-460B-42FC-819E-4D04E6B55C8A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4" creationId="{AECEFAF4-61C7-499C-BF1F-B2DC3F2B7053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5" creationId="{0B617F59-71F0-4B66-B150-1514BCD0F87B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5" creationId="{4A3CCEE4-6911-4469-93F9-79713EE7522E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6" creationId="{266EC4D2-170E-4B54-88B3-9DF24FE91529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6" creationId="{99A9DE64-B7D6-48A7-A543-8E6A58EF3CE2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7" creationId="{3A1FBC01-2C0D-43BD-BACE-F8A3FF37308B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7" creationId="{B2C41123-8697-45DA-BB6E-295207C5327E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8" creationId="{1B3597B9-BDEA-4058-98F9-9DA3AA05BDF6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8" creationId="{6C123677-4EB2-4FC4-A2DA-F303725B3D4F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29" creationId="{1E44A2BA-4297-4EAA-801D-AAACB9E9E25A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29" creationId="{B8F920F4-4D6B-472A-AF02-139DE0AB06C6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30" creationId="{78EFA4FE-D1A3-40A5-99ED-CBF8A0F17917}"/>
          </ac:spMkLst>
        </pc:spChg>
        <pc:spChg chg="add mod ord">
          <ac:chgData name="applet shibuya" userId="8bdd555148b5aa4b" providerId="LiveId" clId="{A77B1CC1-F0A6-430E-A394-7AA1E9A89888}" dt="2022-02-09T11:15:50.854" v="41164" actId="1036"/>
          <ac:spMkLst>
            <pc:docMk/>
            <pc:sldMk cId="659499062" sldId="275"/>
            <ac:spMk id="30" creationId="{C009192E-FCE4-46DF-8E7F-E69A07A66372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30" creationId="{D0AEB79F-53CA-4761-8E1A-F1CC1E2BAE5A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31" creationId="{1BE093C1-4E4D-40EE-A599-20B3DBCDE975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31" creationId="{2E3A861C-ADD2-4B95-9C19-6FD34C843743}"/>
          </ac:spMkLst>
        </pc:spChg>
        <pc:spChg chg="add mod">
          <ac:chgData name="applet shibuya" userId="8bdd555148b5aa4b" providerId="LiveId" clId="{A77B1CC1-F0A6-430E-A394-7AA1E9A89888}" dt="2022-02-08T06:00:54.223" v="39197" actId="1038"/>
          <ac:spMkLst>
            <pc:docMk/>
            <pc:sldMk cId="659499062" sldId="275"/>
            <ac:spMk id="31" creationId="{F222E3A5-ACFC-4196-A35B-BAE6E3FAD07E}"/>
          </ac:spMkLst>
        </pc:spChg>
        <pc:spChg chg="del">
          <ac:chgData name="applet shibuya" userId="8bdd555148b5aa4b" providerId="LiveId" clId="{A77B1CC1-F0A6-430E-A394-7AA1E9A89888}" dt="2021-12-21T08:21:28.915" v="8703" actId="478"/>
          <ac:spMkLst>
            <pc:docMk/>
            <pc:sldMk cId="659499062" sldId="275"/>
            <ac:spMk id="32" creationId="{2A7F897B-E5B5-454B-9F1A-46DF4F5F0401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32" creationId="{AF0AC2F1-DDDE-44FF-AAAF-1DA7A7B4D7C2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33" creationId="{534BAE20-2994-4FEE-91C3-92C853EEEB5B}"/>
          </ac:spMkLst>
        </pc:spChg>
        <pc:spChg chg="mod ord">
          <ac:chgData name="applet shibuya" userId="8bdd555148b5aa4b" providerId="LiveId" clId="{A77B1CC1-F0A6-430E-A394-7AA1E9A89888}" dt="2022-02-09T11:15:50.854" v="41164" actId="1036"/>
          <ac:spMkLst>
            <pc:docMk/>
            <pc:sldMk cId="659499062" sldId="275"/>
            <ac:spMk id="34" creationId="{9B801736-E574-46A0-9E60-789BFBF86A34}"/>
          </ac:spMkLst>
        </pc:spChg>
        <pc:spChg chg="mod ord">
          <ac:chgData name="applet shibuya" userId="8bdd555148b5aa4b" providerId="LiveId" clId="{A77B1CC1-F0A6-430E-A394-7AA1E9A89888}" dt="2022-02-08T06:32:20.379" v="39406" actId="1036"/>
          <ac:spMkLst>
            <pc:docMk/>
            <pc:sldMk cId="659499062" sldId="275"/>
            <ac:spMk id="35" creationId="{C4AB6472-7BD5-4592-BC8B-8E393CF9BA4C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36" creationId="{A7AC5117-2608-4680-8417-7B54E273D2C4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37" creationId="{C9DB7F94-F71B-4AF8-9FD7-D50BCD81F301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38" creationId="{7D8C015C-8DBC-4E9B-832E-9A07D050B3D9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39" creationId="{161D5E76-C93D-4ED8-9FBB-7E488997E84F}"/>
          </ac:spMkLst>
        </pc:spChg>
        <pc:spChg chg="mod topLvl">
          <ac:chgData name="applet shibuya" userId="8bdd555148b5aa4b" providerId="LiveId" clId="{A77B1CC1-F0A6-430E-A394-7AA1E9A89888}" dt="2022-02-08T02:04:28.439" v="38388" actId="164"/>
          <ac:spMkLst>
            <pc:docMk/>
            <pc:sldMk cId="659499062" sldId="275"/>
            <ac:spMk id="40" creationId="{34524810-7ACE-4E33-AE60-40C4D08C87A2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0" creationId="{6FC980C2-E4A8-4693-B6AE-1F0C8FDC479F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1" creationId="{83FE52FF-6618-42AC-A0FC-4A94C2683004}"/>
          </ac:spMkLst>
        </pc:spChg>
        <pc:spChg chg="mod">
          <ac:chgData name="applet shibuya" userId="8bdd555148b5aa4b" providerId="LiveId" clId="{A77B1CC1-F0A6-430E-A394-7AA1E9A89888}" dt="2022-02-08T02:04:21.733" v="38387" actId="165"/>
          <ac:spMkLst>
            <pc:docMk/>
            <pc:sldMk cId="659499062" sldId="275"/>
            <ac:spMk id="41" creationId="{9585A879-A203-4F0F-AF31-8DEFC48B8038}"/>
          </ac:spMkLst>
        </pc:spChg>
        <pc:spChg chg="mod ord">
          <ac:chgData name="applet shibuya" userId="8bdd555148b5aa4b" providerId="LiveId" clId="{A77B1CC1-F0A6-430E-A394-7AA1E9A89888}" dt="2022-02-08T02:04:21.733" v="38387" actId="165"/>
          <ac:spMkLst>
            <pc:docMk/>
            <pc:sldMk cId="659499062" sldId="275"/>
            <ac:spMk id="42" creationId="{72832E4F-7E4D-46BA-8F38-1D0975B5E5E7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2" creationId="{B086CF58-DFA3-4261-B0D5-459BEE5CCA68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3" creationId="{CDCADE56-BD7C-4892-96D9-1E55A8A236CE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4" creationId="{E540A60B-7694-4614-865A-355DF559ABDD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5" creationId="{028F71EB-0BE0-4713-86B3-482819C4E652}"/>
          </ac:spMkLst>
        </pc:spChg>
        <pc:spChg chg="mod">
          <ac:chgData name="applet shibuya" userId="8bdd555148b5aa4b" providerId="LiveId" clId="{A77B1CC1-F0A6-430E-A394-7AA1E9A89888}" dt="2022-02-08T06:32:28.585" v="39413" actId="1036"/>
          <ac:spMkLst>
            <pc:docMk/>
            <pc:sldMk cId="659499062" sldId="275"/>
            <ac:spMk id="45" creationId="{2BBD3725-98AF-45F4-9CFF-CC32B2BFB1C0}"/>
          </ac:spMkLst>
        </pc:spChg>
        <pc:spChg chg="mod">
          <ac:chgData name="applet shibuya" userId="8bdd555148b5aa4b" providerId="LiveId" clId="{A77B1CC1-F0A6-430E-A394-7AA1E9A89888}" dt="2022-02-07T06:30:51.812" v="36935" actId="165"/>
          <ac:spMkLst>
            <pc:docMk/>
            <pc:sldMk cId="659499062" sldId="275"/>
            <ac:spMk id="46" creationId="{1DC6FC3E-2DCB-446D-AC83-A204CFCAD2DC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6" creationId="{E8EC5F02-01F9-4857-A0AC-BE9718931839}"/>
          </ac:spMkLst>
        </pc:spChg>
        <pc:spChg chg="mod">
          <ac:chgData name="applet shibuya" userId="8bdd555148b5aa4b" providerId="LiveId" clId="{A77B1CC1-F0A6-430E-A394-7AA1E9A89888}" dt="2022-02-07T06:30:51.812" v="36935" actId="165"/>
          <ac:spMkLst>
            <pc:docMk/>
            <pc:sldMk cId="659499062" sldId="275"/>
            <ac:spMk id="47" creationId="{14EDE59F-1A41-47A6-88F9-D03E3A0E7C9B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7" creationId="{1BEAB48F-BB71-4CF8-B0D4-CF999AAF3329}"/>
          </ac:spMkLst>
        </pc:spChg>
        <pc:spChg chg="add del mod">
          <ac:chgData name="applet shibuya" userId="8bdd555148b5aa4b" providerId="LiveId" clId="{A77B1CC1-F0A6-430E-A394-7AA1E9A89888}" dt="2022-02-03T06:58:37.007" v="26530" actId="478"/>
          <ac:spMkLst>
            <pc:docMk/>
            <pc:sldMk cId="659499062" sldId="275"/>
            <ac:spMk id="48" creationId="{7760DC78-3F70-4984-800D-BB81DE86545F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49" creationId="{63C03B8F-A482-4EA5-B0BA-1FD510F9923A}"/>
          </ac:spMkLst>
        </pc:spChg>
        <pc:spChg chg="add del mod">
          <ac:chgData name="applet shibuya" userId="8bdd555148b5aa4b" providerId="LiveId" clId="{A77B1CC1-F0A6-430E-A394-7AA1E9A89888}" dt="2022-02-03T09:16:56.325" v="27987" actId="478"/>
          <ac:spMkLst>
            <pc:docMk/>
            <pc:sldMk cId="659499062" sldId="275"/>
            <ac:spMk id="50" creationId="{1822D400-7C14-411E-A257-A238C9841711}"/>
          </ac:spMkLst>
        </pc:spChg>
        <pc:spChg chg="add mod ord">
          <ac:chgData name="applet shibuya" userId="8bdd555148b5aa4b" providerId="LiveId" clId="{A77B1CC1-F0A6-430E-A394-7AA1E9A89888}" dt="2022-02-03T09:16:29.482" v="27980" actId="167"/>
          <ac:spMkLst>
            <pc:docMk/>
            <pc:sldMk cId="659499062" sldId="275"/>
            <ac:spMk id="51" creationId="{095373EE-A7F4-418A-BE96-F7AA01D7AF0F}"/>
          </ac:spMkLst>
        </pc:spChg>
        <pc:spChg chg="add mod ord">
          <ac:chgData name="applet shibuya" userId="8bdd555148b5aa4b" providerId="LiveId" clId="{A77B1CC1-F0A6-430E-A394-7AA1E9A89888}" dt="2022-02-07T06:20:30.588" v="36727" actId="1076"/>
          <ac:spMkLst>
            <pc:docMk/>
            <pc:sldMk cId="659499062" sldId="275"/>
            <ac:spMk id="52" creationId="{E669C84D-1CE3-48A9-A380-07A53F219C87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53" creationId="{DB57B250-6612-444C-BCED-C11B8B63A671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4" creationId="{CD3C352C-2CA0-4059-B48C-769749A4FF6F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5" creationId="{E2BD2F72-CBD3-4792-81F6-E3C6D7FA50C6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6" creationId="{95AC2AF4-6398-4B7E-B132-BD05E743507B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7" creationId="{31CEAF62-B6C7-4179-9A0C-6BAD7C89CAF3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8" creationId="{6227ABBF-BF35-43BA-A0F2-D0C29998C1D2}"/>
          </ac:spMkLst>
        </pc:spChg>
        <pc:spChg chg="add mod">
          <ac:chgData name="applet shibuya" userId="8bdd555148b5aa4b" providerId="LiveId" clId="{A77B1CC1-F0A6-430E-A394-7AA1E9A89888}" dt="2022-02-04T07:25:39.667" v="33807" actId="207"/>
          <ac:spMkLst>
            <pc:docMk/>
            <pc:sldMk cId="659499062" sldId="275"/>
            <ac:spMk id="59" creationId="{79832EC0-2DCD-4E87-97ED-00DCAA166DFA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0" creationId="{C3D0C0C8-52BC-4F1F-B1F8-DB4B26B4FB5A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1" creationId="{6A6EC6D0-B69B-481C-A53F-CA731446CCB4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2" creationId="{4440CFF5-8F93-4B63-84F9-2266B7D32A44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3" creationId="{F155F558-4D22-4509-8308-47B20D48745A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4" creationId="{CE204241-3A4C-48AA-BB4C-A81A043461B7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5" creationId="{F4076E34-85C1-4D9E-82AD-EABF4DFC4590}"/>
          </ac:spMkLst>
        </pc:spChg>
        <pc:spChg chg="add mod">
          <ac:chgData name="applet shibuya" userId="8bdd555148b5aa4b" providerId="LiveId" clId="{A77B1CC1-F0A6-430E-A394-7AA1E9A89888}" dt="2022-02-03T09:28:17.465" v="28183" actId="14100"/>
          <ac:spMkLst>
            <pc:docMk/>
            <pc:sldMk cId="659499062" sldId="275"/>
            <ac:spMk id="66" creationId="{52E8CE67-C631-4B72-B850-AD1AE9283076}"/>
          </ac:spMkLst>
        </pc:spChg>
        <pc:spChg chg="add mod">
          <ac:chgData name="applet shibuya" userId="8bdd555148b5aa4b" providerId="LiveId" clId="{A77B1CC1-F0A6-430E-A394-7AA1E9A89888}" dt="2022-02-03T09:16:56.813" v="27988"/>
          <ac:spMkLst>
            <pc:docMk/>
            <pc:sldMk cId="659499062" sldId="275"/>
            <ac:spMk id="67" creationId="{0E6A8A0E-8AB1-4BB6-967E-E3F5C46D7D2D}"/>
          </ac:spMkLst>
        </pc:spChg>
        <pc:spChg chg="mod">
          <ac:chgData name="applet shibuya" userId="8bdd555148b5aa4b" providerId="LiveId" clId="{A77B1CC1-F0A6-430E-A394-7AA1E9A89888}" dt="2022-02-08T02:04:18.259" v="38386" actId="338"/>
          <ac:spMkLst>
            <pc:docMk/>
            <pc:sldMk cId="659499062" sldId="275"/>
            <ac:spMk id="69" creationId="{BC29713A-C731-4821-A1A4-600249303284}"/>
          </ac:spMkLst>
        </pc:spChg>
        <pc:spChg chg="mod">
          <ac:chgData name="applet shibuya" userId="8bdd555148b5aa4b" providerId="LiveId" clId="{A77B1CC1-F0A6-430E-A394-7AA1E9A89888}" dt="2022-02-08T02:04:18.259" v="38386" actId="338"/>
          <ac:spMkLst>
            <pc:docMk/>
            <pc:sldMk cId="659499062" sldId="275"/>
            <ac:spMk id="70" creationId="{0016773D-5B10-4926-B423-562B8AFEBAFE}"/>
          </ac:spMkLst>
        </pc:spChg>
        <pc:spChg chg="add mod ord">
          <ac:chgData name="applet shibuya" userId="8bdd555148b5aa4b" providerId="LiveId" clId="{A77B1CC1-F0A6-430E-A394-7AA1E9A89888}" dt="2022-02-08T06:32:20.379" v="39406" actId="1036"/>
          <ac:spMkLst>
            <pc:docMk/>
            <pc:sldMk cId="659499062" sldId="275"/>
            <ac:spMk id="71" creationId="{8BA02B4B-806D-4EAD-ADA8-CC91A6AEBE0D}"/>
          </ac:spMkLst>
        </pc:spChg>
        <pc:spChg chg="del mod">
          <ac:chgData name="applet shibuya" userId="8bdd555148b5aa4b" providerId="LiveId" clId="{A77B1CC1-F0A6-430E-A394-7AA1E9A89888}" dt="2022-02-03T11:20:51.056" v="29132" actId="478"/>
          <ac:spMkLst>
            <pc:docMk/>
            <pc:sldMk cId="659499062" sldId="275"/>
            <ac:spMk id="71" creationId="{EF952B0B-75CF-4596-A158-393A7394FC95}"/>
          </ac:spMkLst>
        </pc:spChg>
        <pc:spChg chg="mod">
          <ac:chgData name="applet shibuya" userId="8bdd555148b5aa4b" providerId="LiveId" clId="{A77B1CC1-F0A6-430E-A394-7AA1E9A89888}" dt="2022-02-07T06:30:51.812" v="36935" actId="165"/>
          <ac:spMkLst>
            <pc:docMk/>
            <pc:sldMk cId="659499062" sldId="275"/>
            <ac:spMk id="73" creationId="{C3706E79-C54D-4C4A-A8FD-FC29E500CD0E}"/>
          </ac:spMkLst>
        </pc:spChg>
        <pc:spChg chg="mod">
          <ac:chgData name="applet shibuya" userId="8bdd555148b5aa4b" providerId="LiveId" clId="{A77B1CC1-F0A6-430E-A394-7AA1E9A89888}" dt="2022-02-07T06:30:51.812" v="36935" actId="165"/>
          <ac:spMkLst>
            <pc:docMk/>
            <pc:sldMk cId="659499062" sldId="275"/>
            <ac:spMk id="74" creationId="{5F191E9A-0564-446A-BA6B-BFE81459F691}"/>
          </ac:spMkLst>
        </pc:spChg>
        <pc:spChg chg="del mod">
          <ac:chgData name="applet shibuya" userId="8bdd555148b5aa4b" providerId="LiveId" clId="{A77B1CC1-F0A6-430E-A394-7AA1E9A89888}" dt="2022-02-03T11:21:18.803" v="29182" actId="478"/>
          <ac:spMkLst>
            <pc:docMk/>
            <pc:sldMk cId="659499062" sldId="275"/>
            <ac:spMk id="75" creationId="{11107D6F-E4C7-411A-BC4A-E3B386B2E9C2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76" creationId="{BADB404A-B8B4-4D89-9696-3A94B12C48B2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77" creationId="{A8B46AC6-0366-4C96-B7F3-65651930B7C0}"/>
          </ac:spMkLst>
        </pc:spChg>
        <pc:spChg chg="mod">
          <ac:chgData name="applet shibuya" userId="8bdd555148b5aa4b" providerId="LiveId" clId="{A77B1CC1-F0A6-430E-A394-7AA1E9A89888}" dt="2022-02-07T06:16:42.153" v="36621" actId="20577"/>
          <ac:spMkLst>
            <pc:docMk/>
            <pc:sldMk cId="659499062" sldId="275"/>
            <ac:spMk id="78" creationId="{4CBCB39E-5737-4416-9DB3-936E253B950F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79" creationId="{E790B4B4-73E8-43A5-98A3-4F083E00B63E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80" creationId="{1A677A9D-2D5F-4956-B852-4DAB5EF91D60}"/>
          </ac:spMkLst>
        </pc:spChg>
        <pc:spChg chg="mod">
          <ac:chgData name="applet shibuya" userId="8bdd555148b5aa4b" providerId="LiveId" clId="{A77B1CC1-F0A6-430E-A394-7AA1E9A89888}" dt="2022-02-07T06:15:53.426" v="36607" actId="20577"/>
          <ac:spMkLst>
            <pc:docMk/>
            <pc:sldMk cId="659499062" sldId="275"/>
            <ac:spMk id="81" creationId="{5F91DB84-962D-478C-97FC-5B806E9EB8CD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82" creationId="{0E20F056-1990-4759-8FEC-5B7FDF495221}"/>
          </ac:spMkLst>
        </pc:spChg>
        <pc:spChg chg="mod">
          <ac:chgData name="applet shibuya" userId="8bdd555148b5aa4b" providerId="LiveId" clId="{A77B1CC1-F0A6-430E-A394-7AA1E9A89888}" dt="2022-02-07T06:15:46.792" v="36601"/>
          <ac:spMkLst>
            <pc:docMk/>
            <pc:sldMk cId="659499062" sldId="275"/>
            <ac:spMk id="83" creationId="{375F27DC-79C1-4287-856B-65B462AAAE0D}"/>
          </ac:spMkLst>
        </pc:spChg>
        <pc:spChg chg="mod">
          <ac:chgData name="applet shibuya" userId="8bdd555148b5aa4b" providerId="LiveId" clId="{A77B1CC1-F0A6-430E-A394-7AA1E9A89888}" dt="2022-02-07T06:15:57.315" v="36609" actId="20577"/>
          <ac:spMkLst>
            <pc:docMk/>
            <pc:sldMk cId="659499062" sldId="275"/>
            <ac:spMk id="84" creationId="{B7C189E2-3076-404A-843F-541EB0D9B006}"/>
          </ac:spMkLst>
        </pc:spChg>
        <pc:spChg chg="add mod ord">
          <ac:chgData name="applet shibuya" userId="8bdd555148b5aa4b" providerId="LiveId" clId="{A77B1CC1-F0A6-430E-A394-7AA1E9A89888}" dt="2022-02-09T11:16:17.784" v="41169" actId="166"/>
          <ac:spMkLst>
            <pc:docMk/>
            <pc:sldMk cId="659499062" sldId="275"/>
            <ac:spMk id="85" creationId="{3F206D50-F709-43D3-85E5-9F244623E023}"/>
          </ac:spMkLst>
        </pc:spChg>
        <pc:spChg chg="add mod ord">
          <ac:chgData name="applet shibuya" userId="8bdd555148b5aa4b" providerId="LiveId" clId="{A77B1CC1-F0A6-430E-A394-7AA1E9A89888}" dt="2022-02-09T11:16:17.784" v="41169" actId="166"/>
          <ac:spMkLst>
            <pc:docMk/>
            <pc:sldMk cId="659499062" sldId="275"/>
            <ac:spMk id="86" creationId="{965A6C12-75A8-410B-9CC0-C8BB099225B6}"/>
          </ac:spMkLst>
        </pc:spChg>
        <pc:spChg chg="add mod ord">
          <ac:chgData name="applet shibuya" userId="8bdd555148b5aa4b" providerId="LiveId" clId="{A77B1CC1-F0A6-430E-A394-7AA1E9A89888}" dt="2022-02-08T06:32:20.379" v="39406" actId="1036"/>
          <ac:spMkLst>
            <pc:docMk/>
            <pc:sldMk cId="659499062" sldId="275"/>
            <ac:spMk id="87" creationId="{A017991B-0AB0-4E16-8C41-294BF025121B}"/>
          </ac:spMkLst>
        </pc:spChg>
        <pc:spChg chg="add mod ord">
          <ac:chgData name="applet shibuya" userId="8bdd555148b5aa4b" providerId="LiveId" clId="{A77B1CC1-F0A6-430E-A394-7AA1E9A89888}" dt="2022-02-08T06:32:20.379" v="39406" actId="1036"/>
          <ac:spMkLst>
            <pc:docMk/>
            <pc:sldMk cId="659499062" sldId="275"/>
            <ac:spMk id="88" creationId="{C4C99B5A-4367-458F-A2D1-75459320C2FC}"/>
          </ac:spMkLst>
        </pc:spChg>
        <pc:spChg chg="add mod ord">
          <ac:chgData name="applet shibuya" userId="8bdd555148b5aa4b" providerId="LiveId" clId="{A77B1CC1-F0A6-430E-A394-7AA1E9A89888}" dt="2022-02-09T11:15:55.272" v="41167" actId="1035"/>
          <ac:spMkLst>
            <pc:docMk/>
            <pc:sldMk cId="659499062" sldId="275"/>
            <ac:spMk id="89" creationId="{12E071DD-3A18-4CD5-A57E-D489FF1A82B1}"/>
          </ac:spMkLst>
        </pc:spChg>
        <pc:spChg chg="add mod ord">
          <ac:chgData name="applet shibuya" userId="8bdd555148b5aa4b" providerId="LiveId" clId="{A77B1CC1-F0A6-430E-A394-7AA1E9A89888}" dt="2022-02-08T06:53:45.438" v="39781" actId="1035"/>
          <ac:spMkLst>
            <pc:docMk/>
            <pc:sldMk cId="659499062" sldId="275"/>
            <ac:spMk id="90" creationId="{114A4658-7F19-491D-8677-4D4FA03AB231}"/>
          </ac:spMkLst>
        </pc:spChg>
        <pc:spChg chg="add mod ord">
          <ac:chgData name="applet shibuya" userId="8bdd555148b5aa4b" providerId="LiveId" clId="{A77B1CC1-F0A6-430E-A394-7AA1E9A89888}" dt="2022-02-08T06:54:32.806" v="39800" actId="14100"/>
          <ac:spMkLst>
            <pc:docMk/>
            <pc:sldMk cId="659499062" sldId="275"/>
            <ac:spMk id="92" creationId="{148897C9-B6F8-4864-90AD-FC9CD8A0FD5B}"/>
          </ac:spMkLst>
        </pc:spChg>
        <pc:spChg chg="add mod ord">
          <ac:chgData name="applet shibuya" userId="8bdd555148b5aa4b" providerId="LiveId" clId="{A77B1CC1-F0A6-430E-A394-7AA1E9A89888}" dt="2022-02-09T11:15:50.854" v="41164" actId="1036"/>
          <ac:spMkLst>
            <pc:docMk/>
            <pc:sldMk cId="659499062" sldId="275"/>
            <ac:spMk id="93" creationId="{B17E9569-0E12-4509-8C03-3B1E2C9BFA19}"/>
          </ac:spMkLst>
        </pc:spChg>
        <pc:spChg chg="add del mod">
          <ac:chgData name="applet shibuya" userId="8bdd555148b5aa4b" providerId="LiveId" clId="{A77B1CC1-F0A6-430E-A394-7AA1E9A89888}" dt="2022-02-08T05:57:21.993" v="39128" actId="478"/>
          <ac:spMkLst>
            <pc:docMk/>
            <pc:sldMk cId="659499062" sldId="275"/>
            <ac:spMk id="94" creationId="{82A105C9-1FDD-46E1-97EE-29CC204A70F0}"/>
          </ac:spMkLst>
        </pc:spChg>
        <pc:spChg chg="add mod">
          <ac:chgData name="applet shibuya" userId="8bdd555148b5aa4b" providerId="LiveId" clId="{A77B1CC1-F0A6-430E-A394-7AA1E9A89888}" dt="2022-02-08T06:32:20.379" v="39406" actId="1036"/>
          <ac:spMkLst>
            <pc:docMk/>
            <pc:sldMk cId="659499062" sldId="275"/>
            <ac:spMk id="95" creationId="{9B429B4E-7753-43E6-970C-EB4CFFF78FCD}"/>
          </ac:spMkLst>
        </pc:spChg>
        <pc:spChg chg="add mod">
          <ac:chgData name="applet shibuya" userId="8bdd555148b5aa4b" providerId="LiveId" clId="{A77B1CC1-F0A6-430E-A394-7AA1E9A89888}" dt="2022-02-09T11:15:50.854" v="41164" actId="1036"/>
          <ac:spMkLst>
            <pc:docMk/>
            <pc:sldMk cId="659499062" sldId="275"/>
            <ac:spMk id="96" creationId="{9126D798-310B-48E1-88E5-01A669385BA8}"/>
          </ac:spMkLst>
        </pc:spChg>
        <pc:spChg chg="add mod ord">
          <ac:chgData name="applet shibuya" userId="8bdd555148b5aa4b" providerId="LiveId" clId="{A77B1CC1-F0A6-430E-A394-7AA1E9A89888}" dt="2022-02-08T06:54:05.106" v="39796" actId="1037"/>
          <ac:spMkLst>
            <pc:docMk/>
            <pc:sldMk cId="659499062" sldId="275"/>
            <ac:spMk id="98" creationId="{E8668CB6-DC21-4350-A7E5-750AAF374F89}"/>
          </ac:spMkLst>
        </pc:spChg>
        <pc:spChg chg="add mod">
          <ac:chgData name="applet shibuya" userId="8bdd555148b5aa4b" providerId="LiveId" clId="{A77B1CC1-F0A6-430E-A394-7AA1E9A89888}" dt="2022-02-08T06:53:45.438" v="39781" actId="1035"/>
          <ac:spMkLst>
            <pc:docMk/>
            <pc:sldMk cId="659499062" sldId="275"/>
            <ac:spMk id="99" creationId="{855316D4-7E21-4C9A-9CE8-DC286C224318}"/>
          </ac:spMkLst>
        </pc:spChg>
        <pc:grpChg chg="add mod">
          <ac:chgData name="applet shibuya" userId="8bdd555148b5aa4b" providerId="LiveId" clId="{A77B1CC1-F0A6-430E-A394-7AA1E9A89888}" dt="2022-02-08T02:04:18.259" v="38386" actId="338"/>
          <ac:grpSpMkLst>
            <pc:docMk/>
            <pc:sldMk cId="659499062" sldId="275"/>
            <ac:grpSpMk id="2" creationId="{DF1291E3-7661-4470-9F6C-1E937EE40F04}"/>
          </ac:grpSpMkLst>
        </pc:grpChg>
        <pc:grpChg chg="add mod ord">
          <ac:chgData name="applet shibuya" userId="8bdd555148b5aa4b" providerId="LiveId" clId="{A77B1CC1-F0A6-430E-A394-7AA1E9A89888}" dt="2022-02-09T11:16:17.784" v="41169" actId="166"/>
          <ac:grpSpMkLst>
            <pc:docMk/>
            <pc:sldMk cId="659499062" sldId="275"/>
            <ac:grpSpMk id="3" creationId="{A656937C-48FF-469E-A00E-49ED209BFDC0}"/>
          </ac:grpSpMkLst>
        </pc:grpChg>
        <pc:grpChg chg="add mod">
          <ac:chgData name="applet shibuya" userId="8bdd555148b5aa4b" providerId="LiveId" clId="{A77B1CC1-F0A6-430E-A394-7AA1E9A89888}" dt="2022-02-08T06:53:45.438" v="39781" actId="1035"/>
          <ac:grpSpMkLst>
            <pc:docMk/>
            <pc:sldMk cId="659499062" sldId="275"/>
            <ac:grpSpMk id="6" creationId="{3B168D56-7299-488E-88B3-844F8BEDA006}"/>
          </ac:grpSpMkLst>
        </pc:grpChg>
        <pc:grpChg chg="add del mod">
          <ac:chgData name="applet shibuya" userId="8bdd555148b5aa4b" providerId="LiveId" clId="{A77B1CC1-F0A6-430E-A394-7AA1E9A89888}" dt="2022-02-07T06:14:25.982" v="36571" actId="165"/>
          <ac:grpSpMkLst>
            <pc:docMk/>
            <pc:sldMk cId="659499062" sldId="275"/>
            <ac:grpSpMk id="11" creationId="{40D89003-0A53-4093-BD0E-8519D7C935F7}"/>
          </ac:grpSpMkLst>
        </pc:grpChg>
        <pc:grpChg chg="add del mod ord">
          <ac:chgData name="applet shibuya" userId="8bdd555148b5aa4b" providerId="LiveId" clId="{A77B1CC1-F0A6-430E-A394-7AA1E9A89888}" dt="2022-02-08T02:04:08.581" v="38384" actId="165"/>
          <ac:grpSpMkLst>
            <pc:docMk/>
            <pc:sldMk cId="659499062" sldId="275"/>
            <ac:grpSpMk id="12" creationId="{5F3E884A-DAEE-468D-994E-3386690B5714}"/>
          </ac:grpSpMkLst>
        </pc:grpChg>
        <pc:grpChg chg="add del mod">
          <ac:chgData name="applet shibuya" userId="8bdd555148b5aa4b" providerId="LiveId" clId="{A77B1CC1-F0A6-430E-A394-7AA1E9A89888}" dt="2022-02-07T06:30:51.812" v="36935" actId="165"/>
          <ac:grpSpMkLst>
            <pc:docMk/>
            <pc:sldMk cId="659499062" sldId="275"/>
            <ac:grpSpMk id="14" creationId="{D9BC3E9B-5738-4C72-A5E5-6A869045458F}"/>
          </ac:grpSpMkLst>
        </pc:grpChg>
        <pc:grpChg chg="add del mod topLvl">
          <ac:chgData name="applet shibuya" userId="8bdd555148b5aa4b" providerId="LiveId" clId="{A77B1CC1-F0A6-430E-A394-7AA1E9A89888}" dt="2022-02-08T02:04:21.733" v="38387" actId="165"/>
          <ac:grpSpMkLst>
            <pc:docMk/>
            <pc:sldMk cId="659499062" sldId="275"/>
            <ac:grpSpMk id="38" creationId="{99E8FB56-A69B-4B64-9B21-EBE752BD5E60}"/>
          </ac:grpSpMkLst>
        </pc:grpChg>
        <pc:grpChg chg="mod topLvl">
          <ac:chgData name="applet shibuya" userId="8bdd555148b5aa4b" providerId="LiveId" clId="{A77B1CC1-F0A6-430E-A394-7AA1E9A89888}" dt="2022-02-08T02:04:28.439" v="38388" actId="164"/>
          <ac:grpSpMkLst>
            <pc:docMk/>
            <pc:sldMk cId="659499062" sldId="275"/>
            <ac:grpSpMk id="39" creationId="{D2CEC986-814F-4A49-887F-093541DFE3D4}"/>
          </ac:grpSpMkLst>
        </pc:grpChg>
        <pc:grpChg chg="add mod ord topLvl">
          <ac:chgData name="applet shibuya" userId="8bdd555148b5aa4b" providerId="LiveId" clId="{A77B1CC1-F0A6-430E-A394-7AA1E9A89888}" dt="2022-02-08T06:32:20.379" v="39406" actId="1036"/>
          <ac:grpSpMkLst>
            <pc:docMk/>
            <pc:sldMk cId="659499062" sldId="275"/>
            <ac:grpSpMk id="43" creationId="{7510C98D-3019-4267-BC44-CB250EB37EA2}"/>
          </ac:grpSpMkLst>
        </pc:grpChg>
        <pc:grpChg chg="mod">
          <ac:chgData name="applet shibuya" userId="8bdd555148b5aa4b" providerId="LiveId" clId="{A77B1CC1-F0A6-430E-A394-7AA1E9A89888}" dt="2022-02-07T06:30:51.812" v="36935" actId="165"/>
          <ac:grpSpMkLst>
            <pc:docMk/>
            <pc:sldMk cId="659499062" sldId="275"/>
            <ac:grpSpMk id="44" creationId="{4C894F52-B028-432C-B541-E1A98CEE628B}"/>
          </ac:grpSpMkLst>
        </pc:grpChg>
        <pc:grpChg chg="add mod ord topLvl">
          <ac:chgData name="applet shibuya" userId="8bdd555148b5aa4b" providerId="LiveId" clId="{A77B1CC1-F0A6-430E-A394-7AA1E9A89888}" dt="2022-02-09T11:16:17.784" v="41169" actId="166"/>
          <ac:grpSpMkLst>
            <pc:docMk/>
            <pc:sldMk cId="659499062" sldId="275"/>
            <ac:grpSpMk id="68" creationId="{EB554F4C-0B92-450B-BEB9-E1064C9D9115}"/>
          </ac:grpSpMkLst>
        </pc:grpChg>
        <pc:grpChg chg="add mod ord topLvl">
          <ac:chgData name="applet shibuya" userId="8bdd555148b5aa4b" providerId="LiveId" clId="{A77B1CC1-F0A6-430E-A394-7AA1E9A89888}" dt="2022-02-08T06:32:20.379" v="39406" actId="1036"/>
          <ac:grpSpMkLst>
            <pc:docMk/>
            <pc:sldMk cId="659499062" sldId="275"/>
            <ac:grpSpMk id="72" creationId="{6333A87C-784E-40FC-844C-C6219F4CF476}"/>
          </ac:grpSpMkLst>
        </pc:grpChg>
        <pc:grpChg chg="add del mod ord">
          <ac:chgData name="applet shibuya" userId="8bdd555148b5aa4b" providerId="LiveId" clId="{A77B1CC1-F0A6-430E-A394-7AA1E9A89888}" dt="2022-02-08T05:56:21.918" v="39115" actId="478"/>
          <ac:grpSpMkLst>
            <pc:docMk/>
            <pc:sldMk cId="659499062" sldId="275"/>
            <ac:grpSpMk id="75" creationId="{34E44C19-CA0B-44C5-A6C0-9BE9FBF121A8}"/>
          </ac:grpSpMkLst>
        </pc:grpChg>
        <pc:picChg chg="mod ord">
          <ac:chgData name="applet shibuya" userId="8bdd555148b5aa4b" providerId="LiveId" clId="{A77B1CC1-F0A6-430E-A394-7AA1E9A89888}" dt="2022-02-08T06:32:20.379" v="39406" actId="1036"/>
          <ac:picMkLst>
            <pc:docMk/>
            <pc:sldMk cId="659499062" sldId="275"/>
            <ac:picMk id="4" creationId="{184A38D5-D97E-413E-A842-E5554FE831CF}"/>
          </ac:picMkLst>
        </pc:picChg>
        <pc:picChg chg="add del mod">
          <ac:chgData name="applet shibuya" userId="8bdd555148b5aa4b" providerId="LiveId" clId="{A77B1CC1-F0A6-430E-A394-7AA1E9A89888}" dt="2022-02-07T06:03:38.369" v="36305" actId="478"/>
          <ac:picMkLst>
            <pc:docMk/>
            <pc:sldMk cId="659499062" sldId="275"/>
            <ac:picMk id="6" creationId="{DB273410-A31C-42CA-BC00-3B16C149140F}"/>
          </ac:picMkLst>
        </pc:picChg>
        <pc:picChg chg="add mod modCrop">
          <ac:chgData name="applet shibuya" userId="8bdd555148b5aa4b" providerId="LiveId" clId="{A77B1CC1-F0A6-430E-A394-7AA1E9A89888}" dt="2022-02-09T11:16:07.492" v="41168" actId="14861"/>
          <ac:picMkLst>
            <pc:docMk/>
            <pc:sldMk cId="659499062" sldId="275"/>
            <ac:picMk id="7" creationId="{C4249EA6-728E-4DA9-BDDD-458B7F90CA93}"/>
          </ac:picMkLst>
        </pc:picChg>
        <pc:picChg chg="add mod ord">
          <ac:chgData name="applet shibuya" userId="8bdd555148b5aa4b" providerId="LiveId" clId="{A77B1CC1-F0A6-430E-A394-7AA1E9A89888}" dt="2022-02-09T11:29:14.728" v="41191" actId="1076"/>
          <ac:picMkLst>
            <pc:docMk/>
            <pc:sldMk cId="659499062" sldId="275"/>
            <ac:picMk id="8" creationId="{3507DFD0-372C-4961-9D8A-AE4D14A09EA8}"/>
          </ac:picMkLst>
        </pc:picChg>
        <pc:picChg chg="add del mod">
          <ac:chgData name="applet shibuya" userId="8bdd555148b5aa4b" providerId="LiveId" clId="{A77B1CC1-F0A6-430E-A394-7AA1E9A89888}" dt="2022-02-09T11:28:20.383" v="41175" actId="478"/>
          <ac:picMkLst>
            <pc:docMk/>
            <pc:sldMk cId="659499062" sldId="275"/>
            <ac:picMk id="10" creationId="{D939594A-E2C6-4B40-9DCB-B7F41DCC5E0E}"/>
          </ac:picMkLst>
        </pc:picChg>
        <pc:picChg chg="add mod">
          <ac:chgData name="applet shibuya" userId="8bdd555148b5aa4b" providerId="LiveId" clId="{A77B1CC1-F0A6-430E-A394-7AA1E9A89888}" dt="2022-02-09T11:29:08.304" v="41190" actId="29295"/>
          <ac:picMkLst>
            <pc:docMk/>
            <pc:sldMk cId="659499062" sldId="275"/>
            <ac:picMk id="11" creationId="{A77EDB1D-47E9-4DBB-9C8A-886751628F2F}"/>
          </ac:picMkLst>
        </pc:picChg>
        <pc:picChg chg="add del mod">
          <ac:chgData name="applet shibuya" userId="8bdd555148b5aa4b" providerId="LiveId" clId="{A77B1CC1-F0A6-430E-A394-7AA1E9A89888}" dt="2022-02-09T11:33:32.470" v="41196" actId="478"/>
          <ac:picMkLst>
            <pc:docMk/>
            <pc:sldMk cId="659499062" sldId="275"/>
            <ac:picMk id="13" creationId="{04EE3581-430C-4BAA-AB31-024EDBA187A5}"/>
          </ac:picMkLst>
        </pc:picChg>
        <pc:picChg chg="add del mod">
          <ac:chgData name="applet shibuya" userId="8bdd555148b5aa4b" providerId="LiveId" clId="{A77B1CC1-F0A6-430E-A394-7AA1E9A89888}" dt="2022-02-09T12:03:57.478" v="41205" actId="478"/>
          <ac:picMkLst>
            <pc:docMk/>
            <pc:sldMk cId="659499062" sldId="275"/>
            <ac:picMk id="15" creationId="{9937D097-7D3F-4F27-BF49-876A74AB081D}"/>
          </ac:picMkLst>
        </pc:picChg>
        <pc:picChg chg="add del mod">
          <ac:chgData name="applet shibuya" userId="8bdd555148b5aa4b" providerId="LiveId" clId="{A77B1CC1-F0A6-430E-A394-7AA1E9A89888}" dt="2022-02-07T07:51:47.814" v="36984" actId="478"/>
          <ac:picMkLst>
            <pc:docMk/>
            <pc:sldMk cId="659499062" sldId="275"/>
            <ac:picMk id="18" creationId="{C43515BA-C66B-4C84-909E-7CE9B9CCA267}"/>
          </ac:picMkLst>
        </pc:picChg>
        <pc:picChg chg="add del mod ord modCrop">
          <ac:chgData name="applet shibuya" userId="8bdd555148b5aa4b" providerId="LiveId" clId="{A77B1CC1-F0A6-430E-A394-7AA1E9A89888}" dt="2022-02-09T11:14:12.020" v="41121" actId="478"/>
          <ac:picMkLst>
            <pc:docMk/>
            <pc:sldMk cId="659499062" sldId="275"/>
            <ac:picMk id="20" creationId="{028C3E95-2E18-4C06-B3AA-2835226DFF5B}"/>
          </ac:picMkLst>
        </pc:picChg>
        <pc:picChg chg="add mod ord">
          <ac:chgData name="applet shibuya" userId="8bdd555148b5aa4b" providerId="LiveId" clId="{A77B1CC1-F0A6-430E-A394-7AA1E9A89888}" dt="2022-02-08T06:53:45.438" v="39781" actId="1035"/>
          <ac:picMkLst>
            <pc:docMk/>
            <pc:sldMk cId="659499062" sldId="275"/>
            <ac:picMk id="91" creationId="{0FB16E06-FBBB-4CBB-8A0E-509A07742E36}"/>
          </ac:picMkLst>
        </pc:picChg>
        <pc:picChg chg="add mod">
          <ac:chgData name="applet shibuya" userId="8bdd555148b5aa4b" providerId="LiveId" clId="{A77B1CC1-F0A6-430E-A394-7AA1E9A89888}" dt="2022-02-08T06:54:11.281" v="39797" actId="1076"/>
          <ac:picMkLst>
            <pc:docMk/>
            <pc:sldMk cId="659499062" sldId="275"/>
            <ac:picMk id="97" creationId="{8CE68FCD-2B5D-4861-8717-9F81508BD73E}"/>
          </ac:picMkLst>
        </pc:picChg>
      </pc:sldChg>
      <pc:sldChg chg="addSp delSp modSp mod setBg">
        <pc:chgData name="applet shibuya" userId="8bdd555148b5aa4b" providerId="LiveId" clId="{A77B1CC1-F0A6-430E-A394-7AA1E9A89888}" dt="2022-02-10T01:54:19.461" v="41565" actId="1076"/>
        <pc:sldMkLst>
          <pc:docMk/>
          <pc:sldMk cId="3059926458" sldId="276"/>
        </pc:sldMkLst>
        <pc:spChg chg="del">
          <ac:chgData name="applet shibuya" userId="8bdd555148b5aa4b" providerId="LiveId" clId="{A77B1CC1-F0A6-430E-A394-7AA1E9A89888}" dt="2022-02-07T06:26:35.726" v="36852" actId="478"/>
          <ac:spMkLst>
            <pc:docMk/>
            <pc:sldMk cId="3059926458" sldId="276"/>
            <ac:spMk id="2" creationId="{A6A95478-7543-418D-9DE1-C47466D09E89}"/>
          </ac:spMkLst>
        </pc:spChg>
        <pc:spChg chg="del mod">
          <ac:chgData name="applet shibuya" userId="8bdd555148b5aa4b" providerId="LiveId" clId="{A77B1CC1-F0A6-430E-A394-7AA1E9A89888}" dt="2022-02-07T09:28:03.369" v="37979" actId="478"/>
          <ac:spMkLst>
            <pc:docMk/>
            <pc:sldMk cId="3059926458" sldId="276"/>
            <ac:spMk id="4" creationId="{4281C98D-DCF7-4844-B75B-14A5DD654349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19" creationId="{4695C900-3460-4937-ACD2-0D1760D2CED0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0" creationId="{597271CB-560F-467A-B972-AA0C5B5DD2BE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1" creationId="{8467ED47-23B7-4538-8255-C1BC02BC4A1C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2" creationId="{939046B8-F804-4021-AC91-10ECF7764CAB}"/>
          </ac:spMkLst>
        </pc:spChg>
        <pc:spChg chg="add mod ord">
          <ac:chgData name="applet shibuya" userId="8bdd555148b5aa4b" providerId="LiveId" clId="{A77B1CC1-F0A6-430E-A394-7AA1E9A89888}" dt="2022-02-08T06:52:18.020" v="39758" actId="207"/>
          <ac:spMkLst>
            <pc:docMk/>
            <pc:sldMk cId="3059926458" sldId="276"/>
            <ac:spMk id="22" creationId="{CBB16F01-7425-4A39-8CBB-8274DDD755A8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3" creationId="{F35724AA-7A3C-4435-8299-AF09AFF5E311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4" creationId="{603859DE-29F0-420F-9ADE-BE5C41D26E6F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5" creationId="{E7BAB07E-5672-49AD-8649-055089C57237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6" creationId="{58E77790-A58C-43E2-B825-A4693CA43ACB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7" creationId="{7546D866-4481-4FC4-BF55-539413BBA56D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27" creationId="{F01B3A86-DE44-4E55-8C5D-4CC630245A47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8" creationId="{B7DA44A8-4945-4D2E-AF12-D0E600B94D88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28" creationId="{E3ED9FD8-CA17-455A-B17D-D677CDAE3E15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29" creationId="{446B2A0A-C4DD-407C-8BEE-0B5BF8D45D60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29" creationId="{A25EC9A2-5F3B-443D-8082-B500F36F1F72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30" creationId="{85983095-73BF-4658-BA29-4B003E4A09CA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30" creationId="{A20F025C-5169-4930-8DF4-A5FB714E8E2C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31" creationId="{6ECEEE92-555E-42EB-82A1-38E5834BE9C8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31" creationId="{8F18B361-484D-4CE8-A526-C917E0163EA5}"/>
          </ac:spMkLst>
        </pc:spChg>
        <pc:spChg chg="del">
          <ac:chgData name="applet shibuya" userId="8bdd555148b5aa4b" providerId="LiveId" clId="{A77B1CC1-F0A6-430E-A394-7AA1E9A89888}" dt="2021-12-21T08:21:34.946" v="8705" actId="478"/>
          <ac:spMkLst>
            <pc:docMk/>
            <pc:sldMk cId="3059926458" sldId="276"/>
            <ac:spMk id="32" creationId="{002538FE-E930-4FF5-906C-B5FF9B725563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32" creationId="{5872A131-F4DB-4BC1-981C-FFA408A9FF39}"/>
          </ac:spMkLst>
        </pc:spChg>
        <pc:spChg chg="mod ord">
          <ac:chgData name="applet shibuya" userId="8bdd555148b5aa4b" providerId="LiveId" clId="{A77B1CC1-F0A6-430E-A394-7AA1E9A89888}" dt="2022-02-08T06:49:53.066" v="39696" actId="1036"/>
          <ac:spMkLst>
            <pc:docMk/>
            <pc:sldMk cId="3059926458" sldId="276"/>
            <ac:spMk id="33" creationId="{E06BC2CB-4740-42D4-BD11-676663571657}"/>
          </ac:spMkLst>
        </pc:spChg>
        <pc:spChg chg="del mod">
          <ac:chgData name="applet shibuya" userId="8bdd555148b5aa4b" providerId="LiveId" clId="{A77B1CC1-F0A6-430E-A394-7AA1E9A89888}" dt="2022-02-07T09:28:01.322" v="37978" actId="478"/>
          <ac:spMkLst>
            <pc:docMk/>
            <pc:sldMk cId="3059926458" sldId="276"/>
            <ac:spMk id="34" creationId="{7F63E016-6697-41BC-83D9-DBF902EA794D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35" creationId="{78C62E32-08CC-4514-9B8E-2372857FD46A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36" creationId="{124ED2B2-DB86-4FB2-B528-336AB95419E3}"/>
          </ac:spMkLst>
        </pc:spChg>
        <pc:spChg chg="add del mod">
          <ac:chgData name="applet shibuya" userId="8bdd555148b5aa4b" providerId="LiveId" clId="{A77B1CC1-F0A6-430E-A394-7AA1E9A89888}" dt="2022-02-07T06:22:24.503" v="36793" actId="21"/>
          <ac:spMkLst>
            <pc:docMk/>
            <pc:sldMk cId="3059926458" sldId="276"/>
            <ac:spMk id="36" creationId="{FB09560C-491A-455E-9DC8-44B2073A2D9D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37" creationId="{0E4F054A-1A8A-4625-8A87-E0D0C147B6B0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38" creationId="{82DFAB3E-A3F4-475D-BBD5-F67B8883B30A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39" creationId="{62282492-C722-487B-B224-8D33D64155CE}"/>
          </ac:spMkLst>
        </pc:spChg>
        <pc:spChg chg="add mod ord">
          <ac:chgData name="applet shibuya" userId="8bdd555148b5aa4b" providerId="LiveId" clId="{A77B1CC1-F0A6-430E-A394-7AA1E9A89888}" dt="2022-02-08T06:12:06.254" v="39325" actId="1076"/>
          <ac:spMkLst>
            <pc:docMk/>
            <pc:sldMk cId="3059926458" sldId="276"/>
            <ac:spMk id="39" creationId="{7B331A8E-7515-47D2-9969-1271CCE5D7B9}"/>
          </ac:spMkLst>
        </pc:spChg>
        <pc:spChg chg="add del mod">
          <ac:chgData name="applet shibuya" userId="8bdd555148b5aa4b" providerId="LiveId" clId="{A77B1CC1-F0A6-430E-A394-7AA1E9A89888}" dt="2022-02-07T06:30:34.943" v="36932"/>
          <ac:spMkLst>
            <pc:docMk/>
            <pc:sldMk cId="3059926458" sldId="276"/>
            <ac:spMk id="40" creationId="{765FA4B1-5DE7-406C-92F2-EB635D063CA8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0" creationId="{ACD80902-43FD-4467-AE25-357012A6B33B}"/>
          </ac:spMkLst>
        </pc:spChg>
        <pc:spChg chg="add del mod">
          <ac:chgData name="applet shibuya" userId="8bdd555148b5aa4b" providerId="LiveId" clId="{A77B1CC1-F0A6-430E-A394-7AA1E9A89888}" dt="2022-02-07T06:30:41.989" v="36934" actId="478"/>
          <ac:spMkLst>
            <pc:docMk/>
            <pc:sldMk cId="3059926458" sldId="276"/>
            <ac:spMk id="41" creationId="{1C445B35-21AC-4DA7-A0ED-B9D10F2A5B1C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1" creationId="{5ECFB5A0-A9D8-403E-BBA5-FEF453603143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2" creationId="{CE3CD335-C975-417A-8B9B-48B4AB8AC6C3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3" creationId="{7CCBEF38-48AB-471D-BFDB-2F76BE3D31CE}"/>
          </ac:spMkLst>
        </pc:spChg>
        <pc:spChg chg="mod">
          <ac:chgData name="applet shibuya" userId="8bdd555148b5aa4b" providerId="LiveId" clId="{A77B1CC1-F0A6-430E-A394-7AA1E9A89888}" dt="2022-02-07T06:31:01.231" v="36936"/>
          <ac:spMkLst>
            <pc:docMk/>
            <pc:sldMk cId="3059926458" sldId="276"/>
            <ac:spMk id="44" creationId="{34AB3544-93B6-41EE-9402-B856ADB540D2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4" creationId="{AD2C8F8E-68E3-45E9-9A90-F9E7C1523D6C}"/>
          </ac:spMkLst>
        </pc:spChg>
        <pc:spChg chg="mod">
          <ac:chgData name="applet shibuya" userId="8bdd555148b5aa4b" providerId="LiveId" clId="{A77B1CC1-F0A6-430E-A394-7AA1E9A89888}" dt="2022-02-07T06:31:01.231" v="36936"/>
          <ac:spMkLst>
            <pc:docMk/>
            <pc:sldMk cId="3059926458" sldId="276"/>
            <ac:spMk id="45" creationId="{B11D8D49-8D03-4695-9C6F-73F374C47044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5" creationId="{F8BA7F0A-9399-4D34-A99C-98CD2CD87B60}"/>
          </ac:spMkLst>
        </pc:spChg>
        <pc:spChg chg="mod">
          <ac:chgData name="applet shibuya" userId="8bdd555148b5aa4b" providerId="LiveId" clId="{A77B1CC1-F0A6-430E-A394-7AA1E9A89888}" dt="2022-02-07T06:31:01.231" v="36936"/>
          <ac:spMkLst>
            <pc:docMk/>
            <pc:sldMk cId="3059926458" sldId="276"/>
            <ac:spMk id="46" creationId="{5DF6B182-FD8F-449E-839E-68818DA071A3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6" creationId="{8CDDE45B-9AC1-4881-B509-7798AAF09B26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7" creationId="{3B719A56-E1F5-4A68-AB80-6F5781777FC9}"/>
          </ac:spMkLst>
        </pc:spChg>
        <pc:spChg chg="add mod">
          <ac:chgData name="applet shibuya" userId="8bdd555148b5aa4b" providerId="LiveId" clId="{A77B1CC1-F0A6-430E-A394-7AA1E9A89888}" dt="2022-02-08T01:59:11.684" v="38286" actId="164"/>
          <ac:spMkLst>
            <pc:docMk/>
            <pc:sldMk cId="3059926458" sldId="276"/>
            <ac:spMk id="47" creationId="{9BFFF252-A28A-4A6C-B025-8C79E968B535}"/>
          </ac:spMkLst>
        </pc:spChg>
        <pc:spChg chg="add mod">
          <ac:chgData name="applet shibuya" userId="8bdd555148b5aa4b" providerId="LiveId" clId="{A77B1CC1-F0A6-430E-A394-7AA1E9A89888}" dt="2022-02-08T01:59:11.684" v="38286" actId="164"/>
          <ac:spMkLst>
            <pc:docMk/>
            <pc:sldMk cId="3059926458" sldId="276"/>
            <ac:spMk id="48" creationId="{52FADF35-F8E8-44CA-AF13-85C028F1CE54}"/>
          </ac:spMkLst>
        </pc:spChg>
        <pc:spChg chg="add del mod">
          <ac:chgData name="applet shibuya" userId="8bdd555148b5aa4b" providerId="LiveId" clId="{A77B1CC1-F0A6-430E-A394-7AA1E9A89888}" dt="2022-02-03T06:58:46.148" v="26532" actId="478"/>
          <ac:spMkLst>
            <pc:docMk/>
            <pc:sldMk cId="3059926458" sldId="276"/>
            <ac:spMk id="48" creationId="{9692CB7F-A22D-46A8-8948-B761A39ECAE6}"/>
          </ac:spMkLst>
        </pc:spChg>
        <pc:spChg chg="mod">
          <ac:chgData name="applet shibuya" userId="8bdd555148b5aa4b" providerId="LiveId" clId="{A77B1CC1-F0A6-430E-A394-7AA1E9A89888}" dt="2022-02-07T06:51:18.485" v="36974"/>
          <ac:spMkLst>
            <pc:docMk/>
            <pc:sldMk cId="3059926458" sldId="276"/>
            <ac:spMk id="49" creationId="{04DA74F9-E860-4974-B003-DB2A1CF135A6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49" creationId="{8443E2E8-CBB8-4654-898F-33F3C01CC1D3}"/>
          </ac:spMkLst>
        </pc:spChg>
        <pc:spChg chg="add mod">
          <ac:chgData name="applet shibuya" userId="8bdd555148b5aa4b" providerId="LiveId" clId="{A77B1CC1-F0A6-430E-A394-7AA1E9A89888}" dt="2022-02-08T01:59:22.422" v="38288" actId="164"/>
          <ac:spMkLst>
            <pc:docMk/>
            <pc:sldMk cId="3059926458" sldId="276"/>
            <ac:spMk id="49" creationId="{E63388F2-6A84-4AA5-869D-420340AF68D5}"/>
          </ac:spMkLst>
        </pc:spChg>
        <pc:spChg chg="add mod">
          <ac:chgData name="applet shibuya" userId="8bdd555148b5aa4b" providerId="LiveId" clId="{A77B1CC1-F0A6-430E-A394-7AA1E9A89888}" dt="2022-02-08T01:59:22.422" v="38288" actId="164"/>
          <ac:spMkLst>
            <pc:docMk/>
            <pc:sldMk cId="3059926458" sldId="276"/>
            <ac:spMk id="50" creationId="{28213A86-2FD9-4C49-B9A2-4A5D94EB60C4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0" creationId="{915D1A39-2018-4710-BB33-FB3D0FB70DCF}"/>
          </ac:spMkLst>
        </pc:spChg>
        <pc:spChg chg="mod">
          <ac:chgData name="applet shibuya" userId="8bdd555148b5aa4b" providerId="LiveId" clId="{A77B1CC1-F0A6-430E-A394-7AA1E9A89888}" dt="2022-02-07T06:51:18.485" v="36974"/>
          <ac:spMkLst>
            <pc:docMk/>
            <pc:sldMk cId="3059926458" sldId="276"/>
            <ac:spMk id="50" creationId="{BD75F26E-5E12-47B7-9B30-5CEA39CC4CAC}"/>
          </ac:spMkLst>
        </pc:spChg>
        <pc:spChg chg="add del mod">
          <ac:chgData name="applet shibuya" userId="8bdd555148b5aa4b" providerId="LiveId" clId="{A77B1CC1-F0A6-430E-A394-7AA1E9A89888}" dt="2022-02-08T05:23:39.395" v="38779" actId="21"/>
          <ac:spMkLst>
            <pc:docMk/>
            <pc:sldMk cId="3059926458" sldId="276"/>
            <ac:spMk id="51" creationId="{2F64F23B-2059-4CBC-BCC9-C13D77D021A2}"/>
          </ac:spMkLst>
        </pc:spChg>
        <pc:spChg chg="mod">
          <ac:chgData name="applet shibuya" userId="8bdd555148b5aa4b" providerId="LiveId" clId="{A77B1CC1-F0A6-430E-A394-7AA1E9A89888}" dt="2022-02-07T06:51:18.485" v="36974"/>
          <ac:spMkLst>
            <pc:docMk/>
            <pc:sldMk cId="3059926458" sldId="276"/>
            <ac:spMk id="51" creationId="{707E2A42-B0B3-4BD4-B82B-2F99391D3E1C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1" creationId="{F6647E55-505F-4EB6-BE86-6614FEBEE27F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2" creationId="{5664DFC9-E959-4EB7-A331-0BFCAFC02CD0}"/>
          </ac:spMkLst>
        </pc:spChg>
        <pc:spChg chg="add del mod">
          <ac:chgData name="applet shibuya" userId="8bdd555148b5aa4b" providerId="LiveId" clId="{A77B1CC1-F0A6-430E-A394-7AA1E9A89888}" dt="2022-02-08T06:11:17.174" v="39317" actId="478"/>
          <ac:spMkLst>
            <pc:docMk/>
            <pc:sldMk cId="3059926458" sldId="276"/>
            <ac:spMk id="52" creationId="{FE28C5BC-AD65-41F8-89F1-2D15EDE32BEE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3" creationId="{C5999EA2-560E-49A4-9CF2-1396F064C692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4" creationId="{3A1876AB-BCB5-4525-9756-4B4C3380FB43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5" creationId="{874F6698-4C2E-4947-9C58-6B0F17E7FB97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6" creationId="{E6AF3867-D1E7-437B-BE64-A3D0EA77B8B3}"/>
          </ac:spMkLst>
        </pc:spChg>
        <pc:spChg chg="add del mod">
          <ac:chgData name="applet shibuya" userId="8bdd555148b5aa4b" providerId="LiveId" clId="{A77B1CC1-F0A6-430E-A394-7AA1E9A89888}" dt="2022-02-03T09:17:01.546" v="27989" actId="478"/>
          <ac:spMkLst>
            <pc:docMk/>
            <pc:sldMk cId="3059926458" sldId="276"/>
            <ac:spMk id="57" creationId="{D7C8A97D-2929-4198-A526-EFD37F70ACD2}"/>
          </ac:spMkLst>
        </pc:spChg>
        <pc:spChg chg="add mod ord">
          <ac:chgData name="applet shibuya" userId="8bdd555148b5aa4b" providerId="LiveId" clId="{A77B1CC1-F0A6-430E-A394-7AA1E9A89888}" dt="2022-02-03T09:16:35.634" v="27982" actId="167"/>
          <ac:spMkLst>
            <pc:docMk/>
            <pc:sldMk cId="3059926458" sldId="276"/>
            <ac:spMk id="58" creationId="{51255673-855B-4912-86E2-4530CC7DBBF1}"/>
          </ac:spMkLst>
        </pc:spChg>
        <pc:spChg chg="add mod ord">
          <ac:chgData name="applet shibuya" userId="8bdd555148b5aa4b" providerId="LiveId" clId="{A77B1CC1-F0A6-430E-A394-7AA1E9A89888}" dt="2022-02-07T08:52:24.780" v="37224" actId="1076"/>
          <ac:spMkLst>
            <pc:docMk/>
            <pc:sldMk cId="3059926458" sldId="276"/>
            <ac:spMk id="59" creationId="{6EE038C1-FF6A-4845-8AEA-79A163B341CE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60" creationId="{70BCEB71-10D1-40EE-996D-F0FB082BC3AB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1" creationId="{92226D37-D687-46A3-B673-40A62D3C320C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2" creationId="{AAFF10D2-7D60-4142-A650-BA56B921D2ED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3" creationId="{CB3DDC75-0474-447B-B0B0-5F8B92952E4E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4" creationId="{C3216717-2C92-455F-8956-601E7A39B80F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5" creationId="{D883C7B3-2860-4175-B179-3462A6A4E4CD}"/>
          </ac:spMkLst>
        </pc:spChg>
        <pc:spChg chg="add mod">
          <ac:chgData name="applet shibuya" userId="8bdd555148b5aa4b" providerId="LiveId" clId="{A77B1CC1-F0A6-430E-A394-7AA1E9A89888}" dt="2022-02-04T07:25:18.191" v="33806" actId="207"/>
          <ac:spMkLst>
            <pc:docMk/>
            <pc:sldMk cId="3059926458" sldId="276"/>
            <ac:spMk id="66" creationId="{0B87C12B-3D80-4793-9E7A-52B27CB96BEC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67" creationId="{B1E86214-688D-4EE6-9579-A3F2E30A694E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68" creationId="{1F20E9B3-5D0C-44E8-869D-E445BFADE080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69" creationId="{2DA37D0D-A574-4DD8-A6B6-C7D2D812D648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70" creationId="{6A46DC06-71D6-4E6D-B120-F39E6F93DA6A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71" creationId="{971B9A72-4018-463C-BD2C-FF507C88A8F5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72" creationId="{7C53EE37-E3FE-43EF-B4FC-FF1E902C56DA}"/>
          </ac:spMkLst>
        </pc:spChg>
        <pc:spChg chg="add mod">
          <ac:chgData name="applet shibuya" userId="8bdd555148b5aa4b" providerId="LiveId" clId="{A77B1CC1-F0A6-430E-A394-7AA1E9A89888}" dt="2022-02-03T09:28:08.401" v="28182" actId="14100"/>
          <ac:spMkLst>
            <pc:docMk/>
            <pc:sldMk cId="3059926458" sldId="276"/>
            <ac:spMk id="73" creationId="{42A854EB-D18B-4D47-B8AF-2EAADEE7CDA9}"/>
          </ac:spMkLst>
        </pc:spChg>
        <pc:spChg chg="add mod">
          <ac:chgData name="applet shibuya" userId="8bdd555148b5aa4b" providerId="LiveId" clId="{A77B1CC1-F0A6-430E-A394-7AA1E9A89888}" dt="2022-02-03T09:17:01.874" v="27990"/>
          <ac:spMkLst>
            <pc:docMk/>
            <pc:sldMk cId="3059926458" sldId="276"/>
            <ac:spMk id="74" creationId="{AA49CC36-EAAD-4DBD-8CCE-0596D7695CDA}"/>
          </ac:spMkLst>
        </pc:spChg>
        <pc:spChg chg="add mod">
          <ac:chgData name="applet shibuya" userId="8bdd555148b5aa4b" providerId="LiveId" clId="{A77B1CC1-F0A6-430E-A394-7AA1E9A89888}" dt="2022-02-08T06:48:09.866" v="39676" actId="14100"/>
          <ac:spMkLst>
            <pc:docMk/>
            <pc:sldMk cId="3059926458" sldId="276"/>
            <ac:spMk id="75" creationId="{265C4A2B-DAE0-4AC1-B13F-06402DE831D9}"/>
          </ac:spMkLst>
        </pc:spChg>
        <pc:spChg chg="mod">
          <ac:chgData name="applet shibuya" userId="8bdd555148b5aa4b" providerId="LiveId" clId="{A77B1CC1-F0A6-430E-A394-7AA1E9A89888}" dt="2022-02-07T06:24:23.393" v="36842" actId="207"/>
          <ac:spMkLst>
            <pc:docMk/>
            <pc:sldMk cId="3059926458" sldId="276"/>
            <ac:spMk id="76" creationId="{34CB8F8E-A4DB-40EC-880D-0EC7DE1B71FA}"/>
          </ac:spMkLst>
        </pc:spChg>
        <pc:spChg chg="mod">
          <ac:chgData name="applet shibuya" userId="8bdd555148b5aa4b" providerId="LiveId" clId="{A77B1CC1-F0A6-430E-A394-7AA1E9A89888}" dt="2022-02-08T06:12:44.096" v="39331"/>
          <ac:spMkLst>
            <pc:docMk/>
            <pc:sldMk cId="3059926458" sldId="276"/>
            <ac:spMk id="77" creationId="{1E4DC2D9-F000-4F13-BCAD-27DCD92A4ADF}"/>
          </ac:spMkLst>
        </pc:spChg>
        <pc:spChg chg="mod">
          <ac:chgData name="applet shibuya" userId="8bdd555148b5aa4b" providerId="LiveId" clId="{A77B1CC1-F0A6-430E-A394-7AA1E9A89888}" dt="2022-02-07T06:24:28.239" v="36843" actId="207"/>
          <ac:spMkLst>
            <pc:docMk/>
            <pc:sldMk cId="3059926458" sldId="276"/>
            <ac:spMk id="77" creationId="{C76AACC8-D716-46ED-9B33-F9115896EC01}"/>
          </ac:spMkLst>
        </pc:spChg>
        <pc:spChg chg="del mod">
          <ac:chgData name="applet shibuya" userId="8bdd555148b5aa4b" providerId="LiveId" clId="{A77B1CC1-F0A6-430E-A394-7AA1E9A89888}" dt="2022-02-03T11:21:53.647" v="29253" actId="478"/>
          <ac:spMkLst>
            <pc:docMk/>
            <pc:sldMk cId="3059926458" sldId="276"/>
            <ac:spMk id="78" creationId="{0E92272F-ADF4-4488-88CE-F2DF62F129AC}"/>
          </ac:spMkLst>
        </pc:spChg>
        <pc:spChg chg="mod">
          <ac:chgData name="applet shibuya" userId="8bdd555148b5aa4b" providerId="LiveId" clId="{A77B1CC1-F0A6-430E-A394-7AA1E9A89888}" dt="2022-02-08T01:58:02.811" v="38228" actId="14100"/>
          <ac:spMkLst>
            <pc:docMk/>
            <pc:sldMk cId="3059926458" sldId="276"/>
            <ac:spMk id="80" creationId="{49E527D1-1D03-41F2-B730-24513C882E56}"/>
          </ac:spMkLst>
        </pc:spChg>
        <pc:spChg chg="mod">
          <ac:chgData name="applet shibuya" userId="8bdd555148b5aa4b" providerId="LiveId" clId="{A77B1CC1-F0A6-430E-A394-7AA1E9A89888}" dt="2022-02-08T01:59:41.169" v="38300" actId="1035"/>
          <ac:spMkLst>
            <pc:docMk/>
            <pc:sldMk cId="3059926458" sldId="276"/>
            <ac:spMk id="81" creationId="{987B2CE2-3CA7-4E11-994A-BCBBFAC4E4AD}"/>
          </ac:spMkLst>
        </pc:spChg>
        <pc:spChg chg="add mod">
          <ac:chgData name="applet shibuya" userId="8bdd555148b5aa4b" providerId="LiveId" clId="{A77B1CC1-F0A6-430E-A394-7AA1E9A89888}" dt="2022-02-08T06:12:59.029" v="39335" actId="164"/>
          <ac:spMkLst>
            <pc:docMk/>
            <pc:sldMk cId="3059926458" sldId="276"/>
            <ac:spMk id="82" creationId="{13FF64DB-156B-45E1-AC9D-6B94C6EBB36A}"/>
          </ac:spMkLst>
        </pc:spChg>
        <pc:spChg chg="del mod">
          <ac:chgData name="applet shibuya" userId="8bdd555148b5aa4b" providerId="LiveId" clId="{A77B1CC1-F0A6-430E-A394-7AA1E9A89888}" dt="2022-02-03T11:21:38.381" v="29219" actId="478"/>
          <ac:spMkLst>
            <pc:docMk/>
            <pc:sldMk cId="3059926458" sldId="276"/>
            <ac:spMk id="82" creationId="{21AF74AC-F7C1-4C4C-ABD0-489D79C76935}"/>
          </ac:spMkLst>
        </pc:spChg>
        <pc:spChg chg="mod">
          <ac:chgData name="applet shibuya" userId="8bdd555148b5aa4b" providerId="LiveId" clId="{A77B1CC1-F0A6-430E-A394-7AA1E9A89888}" dt="2022-02-07T09:27:45.791" v="37974"/>
          <ac:spMkLst>
            <pc:docMk/>
            <pc:sldMk cId="3059926458" sldId="276"/>
            <ac:spMk id="83" creationId="{AA23782F-112D-48BC-A405-F0E3261C7AD7}"/>
          </ac:spMkLst>
        </pc:spChg>
        <pc:spChg chg="add mod">
          <ac:chgData name="applet shibuya" userId="8bdd555148b5aa4b" providerId="LiveId" clId="{A77B1CC1-F0A6-430E-A394-7AA1E9A89888}" dt="2022-02-08T06:12:59.029" v="39335" actId="164"/>
          <ac:spMkLst>
            <pc:docMk/>
            <pc:sldMk cId="3059926458" sldId="276"/>
            <ac:spMk id="84" creationId="{807FF823-357E-43FA-9A23-9B2E5F50EC38}"/>
          </ac:spMkLst>
        </pc:spChg>
        <pc:spChg chg="mod">
          <ac:chgData name="applet shibuya" userId="8bdd555148b5aa4b" providerId="LiveId" clId="{A77B1CC1-F0A6-430E-A394-7AA1E9A89888}" dt="2022-02-07T09:27:45.791" v="37974"/>
          <ac:spMkLst>
            <pc:docMk/>
            <pc:sldMk cId="3059926458" sldId="276"/>
            <ac:spMk id="84" creationId="{D3BC0F2F-E757-4B5A-8A28-3EE2FC285745}"/>
          </ac:spMkLst>
        </pc:spChg>
        <pc:spChg chg="mod">
          <ac:chgData name="applet shibuya" userId="8bdd555148b5aa4b" providerId="LiveId" clId="{A77B1CC1-F0A6-430E-A394-7AA1E9A89888}" dt="2022-02-07T09:27:45.791" v="37974"/>
          <ac:spMkLst>
            <pc:docMk/>
            <pc:sldMk cId="3059926458" sldId="276"/>
            <ac:spMk id="85" creationId="{58E1369C-4AD8-4250-B505-D74434E427DF}"/>
          </ac:spMkLst>
        </pc:spChg>
        <pc:spChg chg="add del mod ord">
          <ac:chgData name="applet shibuya" userId="8bdd555148b5aa4b" providerId="LiveId" clId="{A77B1CC1-F0A6-430E-A394-7AA1E9A89888}" dt="2022-02-08T05:23:39.395" v="38779" actId="21"/>
          <ac:spMkLst>
            <pc:docMk/>
            <pc:sldMk cId="3059926458" sldId="276"/>
            <ac:spMk id="86" creationId="{634D6113-9E58-44C0-A28F-80417F5CBD51}"/>
          </ac:spMkLst>
        </pc:spChg>
        <pc:spChg chg="mod">
          <ac:chgData name="applet shibuya" userId="8bdd555148b5aa4b" providerId="LiveId" clId="{A77B1CC1-F0A6-430E-A394-7AA1E9A89888}" dt="2022-02-08T01:58:10.838" v="38229" actId="14100"/>
          <ac:spMkLst>
            <pc:docMk/>
            <pc:sldMk cId="3059926458" sldId="276"/>
            <ac:spMk id="89" creationId="{22656F25-74F4-47D1-A0FE-C7F98B681BF5}"/>
          </ac:spMkLst>
        </pc:spChg>
        <pc:spChg chg="mod">
          <ac:chgData name="applet shibuya" userId="8bdd555148b5aa4b" providerId="LiveId" clId="{A77B1CC1-F0A6-430E-A394-7AA1E9A89888}" dt="2022-02-08T01:59:53.278" v="38324" actId="1037"/>
          <ac:spMkLst>
            <pc:docMk/>
            <pc:sldMk cId="3059926458" sldId="276"/>
            <ac:spMk id="90" creationId="{6DBFF819-F092-471C-8744-003FFB250BB0}"/>
          </ac:spMkLst>
        </pc:spChg>
        <pc:spChg chg="add del mod ord">
          <ac:chgData name="applet shibuya" userId="8bdd555148b5aa4b" providerId="LiveId" clId="{A77B1CC1-F0A6-430E-A394-7AA1E9A89888}" dt="2022-02-08T05:23:39.395" v="38779" actId="21"/>
          <ac:spMkLst>
            <pc:docMk/>
            <pc:sldMk cId="3059926458" sldId="276"/>
            <ac:spMk id="91" creationId="{0C987718-22F1-4B1E-A1A5-B2BB70F7849C}"/>
          </ac:spMkLst>
        </pc:spChg>
        <pc:spChg chg="mod">
          <ac:chgData name="applet shibuya" userId="8bdd555148b5aa4b" providerId="LiveId" clId="{A77B1CC1-F0A6-430E-A394-7AA1E9A89888}" dt="2022-02-07T09:29:13.889" v="38163"/>
          <ac:spMkLst>
            <pc:docMk/>
            <pc:sldMk cId="3059926458" sldId="276"/>
            <ac:spMk id="94" creationId="{87AA229B-C7EF-42E1-9667-0A4CC4391723}"/>
          </ac:spMkLst>
        </pc:spChg>
        <pc:spChg chg="mod">
          <ac:chgData name="applet shibuya" userId="8bdd555148b5aa4b" providerId="LiveId" clId="{A77B1CC1-F0A6-430E-A394-7AA1E9A89888}" dt="2022-02-07T09:29:13.889" v="38163"/>
          <ac:spMkLst>
            <pc:docMk/>
            <pc:sldMk cId="3059926458" sldId="276"/>
            <ac:spMk id="95" creationId="{36A8271A-E53F-4C04-AAFD-D55B7EF5C665}"/>
          </ac:spMkLst>
        </pc:spChg>
        <pc:spChg chg="mod">
          <ac:chgData name="applet shibuya" userId="8bdd555148b5aa4b" providerId="LiveId" clId="{A77B1CC1-F0A6-430E-A394-7AA1E9A89888}" dt="2022-02-07T09:29:13.889" v="38163"/>
          <ac:spMkLst>
            <pc:docMk/>
            <pc:sldMk cId="3059926458" sldId="276"/>
            <ac:spMk id="96" creationId="{0DB33447-ADB9-4FCB-81E1-E0A6C4FE1E44}"/>
          </ac:spMkLst>
        </pc:spChg>
        <pc:spChg chg="mod topLvl">
          <ac:chgData name="applet shibuya" userId="8bdd555148b5aa4b" providerId="LiveId" clId="{A77B1CC1-F0A6-430E-A394-7AA1E9A89888}" dt="2022-02-08T06:56:43.356" v="39874" actId="14100"/>
          <ac:spMkLst>
            <pc:docMk/>
            <pc:sldMk cId="3059926458" sldId="276"/>
            <ac:spMk id="97" creationId="{F62B0693-3031-4B48-A8FC-371C1899B89E}"/>
          </ac:spMkLst>
        </pc:spChg>
        <pc:spChg chg="add mod">
          <ac:chgData name="applet shibuya" userId="8bdd555148b5aa4b" providerId="LiveId" clId="{A77B1CC1-F0A6-430E-A394-7AA1E9A89888}" dt="2022-02-08T06:50:30.276" v="39738" actId="1038"/>
          <ac:spMkLst>
            <pc:docMk/>
            <pc:sldMk cId="3059926458" sldId="276"/>
            <ac:spMk id="99" creationId="{F4F95B47-15CF-429E-A0D4-5DCC97835342}"/>
          </ac:spMkLst>
        </pc:spChg>
        <pc:spChg chg="add mod">
          <ac:chgData name="applet shibuya" userId="8bdd555148b5aa4b" providerId="LiveId" clId="{A77B1CC1-F0A6-430E-A394-7AA1E9A89888}" dt="2022-02-08T06:50:30.276" v="39738" actId="1038"/>
          <ac:spMkLst>
            <pc:docMk/>
            <pc:sldMk cId="3059926458" sldId="276"/>
            <ac:spMk id="100" creationId="{1ED40B6A-4856-43CE-BE0F-A6CA025CA6BD}"/>
          </ac:spMkLst>
        </pc:spChg>
        <pc:spChg chg="add mod">
          <ac:chgData name="applet shibuya" userId="8bdd555148b5aa4b" providerId="LiveId" clId="{A77B1CC1-F0A6-430E-A394-7AA1E9A89888}" dt="2022-02-08T06:51:40.736" v="39755" actId="1076"/>
          <ac:spMkLst>
            <pc:docMk/>
            <pc:sldMk cId="3059926458" sldId="276"/>
            <ac:spMk id="101" creationId="{EBF555D4-4548-4FDF-9DB8-7DAD502464F0}"/>
          </ac:spMkLst>
        </pc:spChg>
        <pc:spChg chg="add mod">
          <ac:chgData name="applet shibuya" userId="8bdd555148b5aa4b" providerId="LiveId" clId="{A77B1CC1-F0A6-430E-A394-7AA1E9A89888}" dt="2022-02-08T06:52:37.246" v="39767" actId="1076"/>
          <ac:spMkLst>
            <pc:docMk/>
            <pc:sldMk cId="3059926458" sldId="276"/>
            <ac:spMk id="102" creationId="{1870BB1B-20A3-454B-BE50-E140FC8E7ACC}"/>
          </ac:spMkLst>
        </pc:spChg>
        <pc:spChg chg="mod">
          <ac:chgData name="applet shibuya" userId="8bdd555148b5aa4b" providerId="LiveId" clId="{A77B1CC1-F0A6-430E-A394-7AA1E9A89888}" dt="2022-02-08T06:44:21.706" v="39596"/>
          <ac:spMkLst>
            <pc:docMk/>
            <pc:sldMk cId="3059926458" sldId="276"/>
            <ac:spMk id="104" creationId="{ACBFF905-79E8-4498-8EB2-F9C2DBADF478}"/>
          </ac:spMkLst>
        </pc:spChg>
        <pc:spChg chg="mod">
          <ac:chgData name="applet shibuya" userId="8bdd555148b5aa4b" providerId="LiveId" clId="{A77B1CC1-F0A6-430E-A394-7AA1E9A89888}" dt="2022-02-08T06:44:21.706" v="39596"/>
          <ac:spMkLst>
            <pc:docMk/>
            <pc:sldMk cId="3059926458" sldId="276"/>
            <ac:spMk id="105" creationId="{08CE8027-3FF5-464B-882F-80BEB93617DD}"/>
          </ac:spMkLst>
        </pc:spChg>
        <pc:spChg chg="mod">
          <ac:chgData name="applet shibuya" userId="8bdd555148b5aa4b" providerId="LiveId" clId="{A77B1CC1-F0A6-430E-A394-7AA1E9A89888}" dt="2022-02-08T06:44:21.706" v="39596"/>
          <ac:spMkLst>
            <pc:docMk/>
            <pc:sldMk cId="3059926458" sldId="276"/>
            <ac:spMk id="106" creationId="{4CD88994-600E-4E88-B0BA-C0DB6E39FFB7}"/>
          </ac:spMkLst>
        </pc:spChg>
        <pc:spChg chg="add mod">
          <ac:chgData name="applet shibuya" userId="8bdd555148b5aa4b" providerId="LiveId" clId="{A77B1CC1-F0A6-430E-A394-7AA1E9A89888}" dt="2022-02-08T06:49:40.676" v="39693" actId="1035"/>
          <ac:spMkLst>
            <pc:docMk/>
            <pc:sldMk cId="3059926458" sldId="276"/>
            <ac:spMk id="110" creationId="{5720571B-53A9-477C-82ED-F83D61EA737C}"/>
          </ac:spMkLst>
        </pc:spChg>
        <pc:spChg chg="add mod">
          <ac:chgData name="applet shibuya" userId="8bdd555148b5aa4b" providerId="LiveId" clId="{A77B1CC1-F0A6-430E-A394-7AA1E9A89888}" dt="2022-02-08T06:51:35.376" v="39754" actId="14100"/>
          <ac:spMkLst>
            <pc:docMk/>
            <pc:sldMk cId="3059926458" sldId="276"/>
            <ac:spMk id="111" creationId="{84D4D32E-B6BA-408F-9730-C7B097DCF114}"/>
          </ac:spMkLst>
        </pc:spChg>
        <pc:grpChg chg="add mod ord">
          <ac:chgData name="applet shibuya" userId="8bdd555148b5aa4b" providerId="LiveId" clId="{A77B1CC1-F0A6-430E-A394-7AA1E9A89888}" dt="2022-02-08T06:11:24.092" v="39318" actId="166"/>
          <ac:grpSpMkLst>
            <pc:docMk/>
            <pc:sldMk cId="3059926458" sldId="276"/>
            <ac:grpSpMk id="2" creationId="{51C41CB6-604C-45AA-895C-468FD33C1F48}"/>
          </ac:grpSpMkLst>
        </pc:grpChg>
        <pc:grpChg chg="add del mod ord">
          <ac:chgData name="applet shibuya" userId="8bdd555148b5aa4b" providerId="LiveId" clId="{A77B1CC1-F0A6-430E-A394-7AA1E9A89888}" dt="2022-02-08T05:23:39.395" v="38779" actId="21"/>
          <ac:grpSpMkLst>
            <pc:docMk/>
            <pc:sldMk cId="3059926458" sldId="276"/>
            <ac:grpSpMk id="3" creationId="{C0CA5D52-97C7-4074-B50B-E13A23BA7FE0}"/>
          </ac:grpSpMkLst>
        </pc:grpChg>
        <pc:grpChg chg="add del mod">
          <ac:chgData name="applet shibuya" userId="8bdd555148b5aa4b" providerId="LiveId" clId="{A77B1CC1-F0A6-430E-A394-7AA1E9A89888}" dt="2022-02-08T06:39:11.762" v="39541" actId="478"/>
          <ac:grpSpMkLst>
            <pc:docMk/>
            <pc:sldMk cId="3059926458" sldId="276"/>
            <ac:grpSpMk id="19" creationId="{DD8AC5E4-CAD8-44FF-A8EB-C1BCA5554484}"/>
          </ac:grpSpMkLst>
        </pc:grpChg>
        <pc:grpChg chg="add mod ord">
          <ac:chgData name="applet shibuya" userId="8bdd555148b5aa4b" providerId="LiveId" clId="{A77B1CC1-F0A6-430E-A394-7AA1E9A89888}" dt="2022-02-08T06:11:24.092" v="39318" actId="166"/>
          <ac:grpSpMkLst>
            <pc:docMk/>
            <pc:sldMk cId="3059926458" sldId="276"/>
            <ac:grpSpMk id="42" creationId="{C06C5229-AD09-4B64-AE4C-B23B5EDC9178}"/>
          </ac:grpSpMkLst>
        </pc:grpChg>
        <pc:grpChg chg="mod">
          <ac:chgData name="applet shibuya" userId="8bdd555148b5aa4b" providerId="LiveId" clId="{A77B1CC1-F0A6-430E-A394-7AA1E9A89888}" dt="2022-02-07T06:31:01.231" v="36936"/>
          <ac:grpSpMkLst>
            <pc:docMk/>
            <pc:sldMk cId="3059926458" sldId="276"/>
            <ac:grpSpMk id="43" creationId="{4ED9C005-DC5C-47C4-8E05-6A57F802BBE7}"/>
          </ac:grpSpMkLst>
        </pc:grpChg>
        <pc:grpChg chg="add del mod">
          <ac:chgData name="applet shibuya" userId="8bdd555148b5aa4b" providerId="LiveId" clId="{A77B1CC1-F0A6-430E-A394-7AA1E9A89888}" dt="2022-02-07T08:52:15.416" v="37221" actId="478"/>
          <ac:grpSpMkLst>
            <pc:docMk/>
            <pc:sldMk cId="3059926458" sldId="276"/>
            <ac:grpSpMk id="47" creationId="{7D12C5A7-9ACC-4ED0-A20D-ABA6E13BD84B}"/>
          </ac:grpSpMkLst>
        </pc:grpChg>
        <pc:grpChg chg="mod">
          <ac:chgData name="applet shibuya" userId="8bdd555148b5aa4b" providerId="LiveId" clId="{A77B1CC1-F0A6-430E-A394-7AA1E9A89888}" dt="2022-02-07T06:51:18.485" v="36974"/>
          <ac:grpSpMkLst>
            <pc:docMk/>
            <pc:sldMk cId="3059926458" sldId="276"/>
            <ac:grpSpMk id="48" creationId="{34BDD1EF-7FF9-4AF1-A35C-89E043AB7F16}"/>
          </ac:grpSpMkLst>
        </pc:grpChg>
        <pc:grpChg chg="add del mod">
          <ac:chgData name="applet shibuya" userId="8bdd555148b5aa4b" providerId="LiveId" clId="{A77B1CC1-F0A6-430E-A394-7AA1E9A89888}" dt="2022-02-07T09:27:54.932" v="37977" actId="478"/>
          <ac:grpSpMkLst>
            <pc:docMk/>
            <pc:sldMk cId="3059926458" sldId="276"/>
            <ac:grpSpMk id="75" creationId="{6D725F1B-4F5C-4FAF-A4A3-24D10427DA17}"/>
          </ac:grpSpMkLst>
        </pc:grpChg>
        <pc:grpChg chg="add mod">
          <ac:chgData name="applet shibuya" userId="8bdd555148b5aa4b" providerId="LiveId" clId="{A77B1CC1-F0A6-430E-A394-7AA1E9A89888}" dt="2022-02-08T06:12:59.029" v="39335" actId="164"/>
          <ac:grpSpMkLst>
            <pc:docMk/>
            <pc:sldMk cId="3059926458" sldId="276"/>
            <ac:grpSpMk id="76" creationId="{813B7C14-3F59-4032-B724-90F38686B5BD}"/>
          </ac:grpSpMkLst>
        </pc:grpChg>
        <pc:grpChg chg="add del mod">
          <ac:chgData name="applet shibuya" userId="8bdd555148b5aa4b" providerId="LiveId" clId="{A77B1CC1-F0A6-430E-A394-7AA1E9A89888}" dt="2022-02-07T09:27:53.238" v="37976" actId="478"/>
          <ac:grpSpMkLst>
            <pc:docMk/>
            <pc:sldMk cId="3059926458" sldId="276"/>
            <ac:grpSpMk id="78" creationId="{13BF6BA2-1CA5-4CB8-8450-30F6F7B221C2}"/>
          </ac:grpSpMkLst>
        </pc:grpChg>
        <pc:grpChg chg="add mod ord">
          <ac:chgData name="applet shibuya" userId="8bdd555148b5aa4b" providerId="LiveId" clId="{A77B1CC1-F0A6-430E-A394-7AA1E9A89888}" dt="2022-02-08T06:11:24.092" v="39318" actId="166"/>
          <ac:grpSpMkLst>
            <pc:docMk/>
            <pc:sldMk cId="3059926458" sldId="276"/>
            <ac:grpSpMk id="79" creationId="{89B361C7-E4B8-4CEF-9A2F-297F7A120A11}"/>
          </ac:grpSpMkLst>
        </pc:grpChg>
        <pc:grpChg chg="mod">
          <ac:chgData name="applet shibuya" userId="8bdd555148b5aa4b" providerId="LiveId" clId="{A77B1CC1-F0A6-430E-A394-7AA1E9A89888}" dt="2022-02-07T09:27:45.791" v="37974"/>
          <ac:grpSpMkLst>
            <pc:docMk/>
            <pc:sldMk cId="3059926458" sldId="276"/>
            <ac:grpSpMk id="82" creationId="{3301E065-42A8-4CED-86C2-B6D2032A6849}"/>
          </ac:grpSpMkLst>
        </pc:grpChg>
        <pc:grpChg chg="add del mod">
          <ac:chgData name="applet shibuya" userId="8bdd555148b5aa4b" providerId="LiveId" clId="{A77B1CC1-F0A6-430E-A394-7AA1E9A89888}" dt="2022-02-08T06:43:38.757" v="39586" actId="165"/>
          <ac:grpSpMkLst>
            <pc:docMk/>
            <pc:sldMk cId="3059926458" sldId="276"/>
            <ac:grpSpMk id="85" creationId="{BB797CCF-B97A-449B-9D9F-AB566F45506D}"/>
          </ac:grpSpMkLst>
        </pc:grpChg>
        <pc:grpChg chg="add del mod ord">
          <ac:chgData name="applet shibuya" userId="8bdd555148b5aa4b" providerId="LiveId" clId="{A77B1CC1-F0A6-430E-A394-7AA1E9A89888}" dt="2022-02-08T05:23:39.395" v="38779" actId="21"/>
          <ac:grpSpMkLst>
            <pc:docMk/>
            <pc:sldMk cId="3059926458" sldId="276"/>
            <ac:grpSpMk id="88" creationId="{9346B72D-19B0-4488-A3A2-6993268DC2CC}"/>
          </ac:grpSpMkLst>
        </pc:grpChg>
        <pc:grpChg chg="add del mod ord">
          <ac:chgData name="applet shibuya" userId="8bdd555148b5aa4b" providerId="LiveId" clId="{A77B1CC1-F0A6-430E-A394-7AA1E9A89888}" dt="2022-02-08T05:23:39.395" v="38779" actId="21"/>
          <ac:grpSpMkLst>
            <pc:docMk/>
            <pc:sldMk cId="3059926458" sldId="276"/>
            <ac:grpSpMk id="92" creationId="{FDD372B7-56C0-4E06-9173-DB0C61899C83}"/>
          </ac:grpSpMkLst>
        </pc:grpChg>
        <pc:grpChg chg="mod">
          <ac:chgData name="applet shibuya" userId="8bdd555148b5aa4b" providerId="LiveId" clId="{A77B1CC1-F0A6-430E-A394-7AA1E9A89888}" dt="2022-02-07T09:29:13.889" v="38163"/>
          <ac:grpSpMkLst>
            <pc:docMk/>
            <pc:sldMk cId="3059926458" sldId="276"/>
            <ac:grpSpMk id="93" creationId="{24D07447-4DDF-4AA3-B488-D4F58F9ACB49}"/>
          </ac:grpSpMkLst>
        </pc:grpChg>
        <pc:grpChg chg="add mod">
          <ac:chgData name="applet shibuya" userId="8bdd555148b5aa4b" providerId="LiveId" clId="{A77B1CC1-F0A6-430E-A394-7AA1E9A89888}" dt="2022-02-08T06:50:54.146" v="39742" actId="1076"/>
          <ac:grpSpMkLst>
            <pc:docMk/>
            <pc:sldMk cId="3059926458" sldId="276"/>
            <ac:grpSpMk id="103" creationId="{B9729CE5-9506-47A8-9017-41D3083ACFFA}"/>
          </ac:grpSpMkLst>
        </pc:grpChg>
        <pc:picChg chg="del mod">
          <ac:chgData name="applet shibuya" userId="8bdd555148b5aa4b" providerId="LiveId" clId="{A77B1CC1-F0A6-430E-A394-7AA1E9A89888}" dt="2022-02-07T07:57:30.382" v="37214" actId="478"/>
          <ac:picMkLst>
            <pc:docMk/>
            <pc:sldMk cId="3059926458" sldId="276"/>
            <ac:picMk id="5" creationId="{41C807C3-8E08-473A-86AB-4F951CA30342}"/>
          </ac:picMkLst>
        </pc:picChg>
        <pc:picChg chg="add del mod">
          <ac:chgData name="applet shibuya" userId="8bdd555148b5aa4b" providerId="LiveId" clId="{A77B1CC1-F0A6-430E-A394-7AA1E9A89888}" dt="2022-02-08T06:52:33.446" v="39766" actId="478"/>
          <ac:picMkLst>
            <pc:docMk/>
            <pc:sldMk cId="3059926458" sldId="276"/>
            <ac:picMk id="5" creationId="{6669D789-B4AB-4473-B2EC-69F21A627DDE}"/>
          </ac:picMkLst>
        </pc:picChg>
        <pc:picChg chg="mod ord modCrop">
          <ac:chgData name="applet shibuya" userId="8bdd555148b5aa4b" providerId="LiveId" clId="{A77B1CC1-F0A6-430E-A394-7AA1E9A89888}" dt="2022-02-08T06:47:33.686" v="39645" actId="166"/>
          <ac:picMkLst>
            <pc:docMk/>
            <pc:sldMk cId="3059926458" sldId="276"/>
            <ac:picMk id="7" creationId="{71B63A9D-90B9-45DA-BD57-00412A229BA6}"/>
          </ac:picMkLst>
        </pc:picChg>
        <pc:picChg chg="add del mod">
          <ac:chgData name="applet shibuya" userId="8bdd555148b5aa4b" providerId="LiveId" clId="{A77B1CC1-F0A6-430E-A394-7AA1E9A89888}" dt="2022-02-08T05:24:50.904" v="38873" actId="478"/>
          <ac:picMkLst>
            <pc:docMk/>
            <pc:sldMk cId="3059926458" sldId="276"/>
            <ac:picMk id="8" creationId="{55F92DFF-C79F-4677-8B72-43633755BC9B}"/>
          </ac:picMkLst>
        </pc:picChg>
        <pc:picChg chg="add del">
          <ac:chgData name="applet shibuya" userId="8bdd555148b5aa4b" providerId="LiveId" clId="{A77B1CC1-F0A6-430E-A394-7AA1E9A89888}" dt="2022-02-07T07:55:04.476" v="37100" actId="478"/>
          <ac:picMkLst>
            <pc:docMk/>
            <pc:sldMk cId="3059926458" sldId="276"/>
            <ac:picMk id="8" creationId="{996ACE0C-EA22-49F4-808B-D43F9D747FCE}"/>
          </ac:picMkLst>
        </pc:picChg>
        <pc:picChg chg="del mod">
          <ac:chgData name="applet shibuya" userId="8bdd555148b5aa4b" providerId="LiveId" clId="{A77B1CC1-F0A6-430E-A394-7AA1E9A89888}" dt="2022-02-07T06:31:11.739" v="36940" actId="478"/>
          <ac:picMkLst>
            <pc:docMk/>
            <pc:sldMk cId="3059926458" sldId="276"/>
            <ac:picMk id="9" creationId="{0AC0D1EB-3623-422A-8B67-3069BC631287}"/>
          </ac:picMkLst>
        </pc:picChg>
        <pc:picChg chg="add mod ord modCrop">
          <ac:chgData name="applet shibuya" userId="8bdd555148b5aa4b" providerId="LiveId" clId="{A77B1CC1-F0A6-430E-A394-7AA1E9A89888}" dt="2022-02-08T06:52:28.001" v="39765" actId="1036"/>
          <ac:picMkLst>
            <pc:docMk/>
            <pc:sldMk cId="3059926458" sldId="276"/>
            <ac:picMk id="10" creationId="{EB281104-9ED6-4137-B6F6-E245FC9E05EF}"/>
          </ac:picMkLst>
        </pc:picChg>
        <pc:picChg chg="del mod ord">
          <ac:chgData name="applet shibuya" userId="8bdd555148b5aa4b" providerId="LiveId" clId="{A77B1CC1-F0A6-430E-A394-7AA1E9A89888}" dt="2022-02-08T06:52:33.446" v="39766" actId="478"/>
          <ac:picMkLst>
            <pc:docMk/>
            <pc:sldMk cId="3059926458" sldId="276"/>
            <ac:picMk id="11" creationId="{988205DD-5814-432E-A4BE-BE4E274757B3}"/>
          </ac:picMkLst>
        </pc:picChg>
        <pc:picChg chg="add del mod">
          <ac:chgData name="applet shibuya" userId="8bdd555148b5aa4b" providerId="LiveId" clId="{A77B1CC1-F0A6-430E-A394-7AA1E9A89888}" dt="2022-02-07T07:55:02.727" v="37099" actId="478"/>
          <ac:picMkLst>
            <pc:docMk/>
            <pc:sldMk cId="3059926458" sldId="276"/>
            <ac:picMk id="12" creationId="{08F65B8B-461C-44BC-AF13-97FD4032191B}"/>
          </ac:picMkLst>
        </pc:picChg>
        <pc:picChg chg="mod ord">
          <ac:chgData name="applet shibuya" userId="8bdd555148b5aa4b" providerId="LiveId" clId="{A77B1CC1-F0A6-430E-A394-7AA1E9A89888}" dt="2022-02-08T06:49:02.466" v="39685" actId="166"/>
          <ac:picMkLst>
            <pc:docMk/>
            <pc:sldMk cId="3059926458" sldId="276"/>
            <ac:picMk id="13" creationId="{72BD7B38-0EC5-4EF8-AAA6-27CE19068FEB}"/>
          </ac:picMkLst>
        </pc:picChg>
        <pc:picChg chg="add del mod">
          <ac:chgData name="applet shibuya" userId="8bdd555148b5aa4b" providerId="LiveId" clId="{A77B1CC1-F0A6-430E-A394-7AA1E9A89888}" dt="2022-02-08T05:24:48.070" v="38871" actId="478"/>
          <ac:picMkLst>
            <pc:docMk/>
            <pc:sldMk cId="3059926458" sldId="276"/>
            <ac:picMk id="14" creationId="{B88F0ADF-5629-43C1-B3A0-A9DBDC95AA53}"/>
          </ac:picMkLst>
        </pc:picChg>
        <pc:picChg chg="del mod">
          <ac:chgData name="applet shibuya" userId="8bdd555148b5aa4b" providerId="LiveId" clId="{A77B1CC1-F0A6-430E-A394-7AA1E9A89888}" dt="2022-02-07T06:50:18.225" v="36964" actId="478"/>
          <ac:picMkLst>
            <pc:docMk/>
            <pc:sldMk cId="3059926458" sldId="276"/>
            <ac:picMk id="15" creationId="{F086DA26-5F5A-4C87-9F64-7AF36A394F1C}"/>
          </ac:picMkLst>
        </pc:picChg>
        <pc:picChg chg="add del mod">
          <ac:chgData name="applet shibuya" userId="8bdd555148b5aa4b" providerId="LiveId" clId="{A77B1CC1-F0A6-430E-A394-7AA1E9A89888}" dt="2022-02-08T05:24:39.386" v="38866" actId="478"/>
          <ac:picMkLst>
            <pc:docMk/>
            <pc:sldMk cId="3059926458" sldId="276"/>
            <ac:picMk id="16" creationId="{0164F905-AEC7-4C36-AA20-322FF02C223A}"/>
          </ac:picMkLst>
        </pc:picChg>
        <pc:picChg chg="add del mod">
          <ac:chgData name="applet shibuya" userId="8bdd555148b5aa4b" providerId="LiveId" clId="{A77B1CC1-F0A6-430E-A394-7AA1E9A89888}" dt="2022-02-07T09:28:01.322" v="37978" actId="478"/>
          <ac:picMkLst>
            <pc:docMk/>
            <pc:sldMk cId="3059926458" sldId="276"/>
            <ac:picMk id="16" creationId="{79DE35BB-B58A-41C2-9A1C-5BEFFF01EBC2}"/>
          </ac:picMkLst>
        </pc:picChg>
        <pc:picChg chg="del mod">
          <ac:chgData name="applet shibuya" userId="8bdd555148b5aa4b" providerId="LiveId" clId="{A77B1CC1-F0A6-430E-A394-7AA1E9A89888}" dt="2022-02-07T09:28:03.369" v="37979" actId="478"/>
          <ac:picMkLst>
            <pc:docMk/>
            <pc:sldMk cId="3059926458" sldId="276"/>
            <ac:picMk id="17" creationId="{C4B2DC76-6870-48D2-BF18-B4D865F84FD9}"/>
          </ac:picMkLst>
        </pc:picChg>
        <pc:picChg chg="add mod ord">
          <ac:chgData name="applet shibuya" userId="8bdd555148b5aa4b" providerId="LiveId" clId="{A77B1CC1-F0A6-430E-A394-7AA1E9A89888}" dt="2022-02-08T06:52:25.236" v="39762" actId="1036"/>
          <ac:picMkLst>
            <pc:docMk/>
            <pc:sldMk cId="3059926458" sldId="276"/>
            <ac:picMk id="18" creationId="{B1A4C361-9DB6-48CA-A360-197DD1D18BA1}"/>
          </ac:picMkLst>
        </pc:picChg>
        <pc:picChg chg="add del mod">
          <ac:chgData name="applet shibuya" userId="8bdd555148b5aa4b" providerId="LiveId" clId="{A77B1CC1-F0A6-430E-A394-7AA1E9A89888}" dt="2022-02-07T06:22:24.503" v="36793" actId="21"/>
          <ac:picMkLst>
            <pc:docMk/>
            <pc:sldMk cId="3059926458" sldId="276"/>
            <ac:picMk id="37" creationId="{A28ECB3F-12F2-4F86-8459-521BE0256FF8}"/>
          </ac:picMkLst>
        </pc:picChg>
        <pc:picChg chg="mod">
          <ac:chgData name="applet shibuya" userId="8bdd555148b5aa4b" providerId="LiveId" clId="{A77B1CC1-F0A6-430E-A394-7AA1E9A89888}" dt="2022-02-08T06:12:44.096" v="39331"/>
          <ac:picMkLst>
            <pc:docMk/>
            <pc:sldMk cId="3059926458" sldId="276"/>
            <ac:picMk id="78" creationId="{FCCE6AC8-51A1-4185-A7C1-2D531A35D318}"/>
          </ac:picMkLst>
        </pc:picChg>
        <pc:picChg chg="add mod">
          <ac:chgData name="applet shibuya" userId="8bdd555148b5aa4b" providerId="LiveId" clId="{A77B1CC1-F0A6-430E-A394-7AA1E9A89888}" dt="2022-02-08T06:12:59.029" v="39335" actId="164"/>
          <ac:picMkLst>
            <pc:docMk/>
            <pc:sldMk cId="3059926458" sldId="276"/>
            <ac:picMk id="83" creationId="{19508846-A2F0-4A81-8D81-6968B685247F}"/>
          </ac:picMkLst>
        </pc:picChg>
        <pc:picChg chg="add del mod ord">
          <ac:chgData name="applet shibuya" userId="8bdd555148b5aa4b" providerId="LiveId" clId="{A77B1CC1-F0A6-430E-A394-7AA1E9A89888}" dt="2022-02-08T05:23:39.395" v="38779" actId="21"/>
          <ac:picMkLst>
            <pc:docMk/>
            <pc:sldMk cId="3059926458" sldId="276"/>
            <ac:picMk id="87" creationId="{A5A0A040-01DD-4D89-9D5A-9F4B8759F836}"/>
          </ac:picMkLst>
        </pc:picChg>
        <pc:picChg chg="mod topLvl">
          <ac:chgData name="applet shibuya" userId="8bdd555148b5aa4b" providerId="LiveId" clId="{A77B1CC1-F0A6-430E-A394-7AA1E9A89888}" dt="2022-02-08T06:54:20.776" v="39798" actId="14100"/>
          <ac:picMkLst>
            <pc:docMk/>
            <pc:sldMk cId="3059926458" sldId="276"/>
            <ac:picMk id="98" creationId="{F90B716B-3217-497F-8051-F1754FA6BA22}"/>
          </ac:picMkLst>
        </pc:picChg>
        <pc:picChg chg="mod">
          <ac:chgData name="applet shibuya" userId="8bdd555148b5aa4b" providerId="LiveId" clId="{A77B1CC1-F0A6-430E-A394-7AA1E9A89888}" dt="2022-02-08T06:44:21.706" v="39596"/>
          <ac:picMkLst>
            <pc:docMk/>
            <pc:sldMk cId="3059926458" sldId="276"/>
            <ac:picMk id="107" creationId="{92C5235B-547A-4449-9FBE-65E36099A8B4}"/>
          </ac:picMkLst>
        </pc:picChg>
        <pc:picChg chg="mod">
          <ac:chgData name="applet shibuya" userId="8bdd555148b5aa4b" providerId="LiveId" clId="{A77B1CC1-F0A6-430E-A394-7AA1E9A89888}" dt="2022-02-08T06:44:21.706" v="39596"/>
          <ac:picMkLst>
            <pc:docMk/>
            <pc:sldMk cId="3059926458" sldId="276"/>
            <ac:picMk id="108" creationId="{FD69EE16-4D9D-478C-82BC-4BA28BF415C3}"/>
          </ac:picMkLst>
        </pc:picChg>
        <pc:picChg chg="mod">
          <ac:chgData name="applet shibuya" userId="8bdd555148b5aa4b" providerId="LiveId" clId="{A77B1CC1-F0A6-430E-A394-7AA1E9A89888}" dt="2022-02-08T06:44:21.706" v="39596"/>
          <ac:picMkLst>
            <pc:docMk/>
            <pc:sldMk cId="3059926458" sldId="276"/>
            <ac:picMk id="109" creationId="{107E1130-D45F-402D-8B88-CEFC6BAA329E}"/>
          </ac:picMkLst>
        </pc:picChg>
        <pc:picChg chg="add mod">
          <ac:chgData name="applet shibuya" userId="8bdd555148b5aa4b" providerId="LiveId" clId="{A77B1CC1-F0A6-430E-A394-7AA1E9A89888}" dt="2022-02-10T01:54:19.461" v="41565" actId="1076"/>
          <ac:picMkLst>
            <pc:docMk/>
            <pc:sldMk cId="3059926458" sldId="276"/>
            <ac:picMk id="112" creationId="{78D77533-B376-4687-8F5C-CB86F25D5524}"/>
          </ac:picMkLst>
        </pc:picChg>
      </pc:sldChg>
      <pc:sldChg chg="addSp delSp modSp mod setBg">
        <pc:chgData name="applet shibuya" userId="8bdd555148b5aa4b" providerId="LiveId" clId="{A77B1CC1-F0A6-430E-A394-7AA1E9A89888}" dt="2022-02-10T11:40:32.214" v="44901" actId="165"/>
        <pc:sldMkLst>
          <pc:docMk/>
          <pc:sldMk cId="889583611" sldId="277"/>
        </pc:sldMkLst>
        <pc:spChg chg="del">
          <ac:chgData name="applet shibuya" userId="8bdd555148b5aa4b" providerId="LiveId" clId="{A77B1CC1-F0A6-430E-A394-7AA1E9A89888}" dt="2022-02-04T05:00:49.157" v="31827" actId="478"/>
          <ac:spMkLst>
            <pc:docMk/>
            <pc:sldMk cId="889583611" sldId="277"/>
            <ac:spMk id="2" creationId="{A6A95478-7543-418D-9DE1-C47466D09E89}"/>
          </ac:spMkLst>
        </pc:spChg>
        <pc:spChg chg="add mod ord">
          <ac:chgData name="applet shibuya" userId="8bdd555148b5aa4b" providerId="LiveId" clId="{A77B1CC1-F0A6-430E-A394-7AA1E9A89888}" dt="2022-02-10T01:38:10.750" v="41393" actId="14100"/>
          <ac:spMkLst>
            <pc:docMk/>
            <pc:sldMk cId="889583611" sldId="277"/>
            <ac:spMk id="13" creationId="{9DFA0FE2-E256-4CFD-B44C-A41B4DD42546}"/>
          </ac:spMkLst>
        </pc:spChg>
        <pc:spChg chg="add del mod">
          <ac:chgData name="applet shibuya" userId="8bdd555148b5aa4b" providerId="LiveId" clId="{A77B1CC1-F0A6-430E-A394-7AA1E9A89888}" dt="2022-02-10T01:35:28.270" v="41383" actId="1076"/>
          <ac:spMkLst>
            <pc:docMk/>
            <pc:sldMk cId="889583611" sldId="277"/>
            <ac:spMk id="14" creationId="{ED077EA3-7179-443B-873E-7BC8B4991A5D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17" creationId="{4E92FFB4-CA7B-4975-96CA-E96EEE0157FB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18" creationId="{887E0F3E-E0F0-4623-911A-A3BCAD7AF1E2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19" creationId="{4D484FDD-0D66-4BC5-A743-B772BC34F55F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0" creationId="{4A4F06CD-8E63-4457-BC25-C93F60B75B70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1" creationId="{937D4F35-458D-4DB3-B1A4-CC34CE3EBB7C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2" creationId="{00FEDED8-C948-4EAE-AC4D-ED7D88E0973E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2" creationId="{8EA4786C-B17A-4EF1-AD1D-C8C6D35B9009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3" creationId="{29DDDC6A-3891-4981-A9C8-46F813D3C802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3" creationId="{A8ADA576-3ED4-4382-A227-0AAC4CFFB816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4" creationId="{75DDA910-0DF4-44FC-95E9-D9191D4E83D3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4" creationId="{9120BE1B-EA62-4CC4-AD61-55F32EFC4413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5" creationId="{0D1BBA26-3A16-453B-BF7D-15FF90696486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5" creationId="{7D71C343-357B-4F3E-B932-83979DD3BCAD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6" creationId="{576B5DE6-0A0A-49EE-B470-837852247E2E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6" creationId="{627CD983-FD9F-40D2-A927-633F73872176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7" creationId="{B67648B4-BB8D-4F35-90CA-7D6C27989E3F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7" creationId="{F28D2364-C149-490B-AA54-646AA3A4AA23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8" creationId="{26E28F9E-3984-40E1-B399-E0C8316D0DE2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8" creationId="{83E303C5-9897-4C1D-97F3-FA32AB0ACD12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29" creationId="{05BFCE78-EF3E-4C69-B7B1-787D93703D61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29" creationId="{D6DFF85F-9DE2-4E20-9C56-484F4DB72E93}"/>
          </ac:spMkLst>
        </pc:spChg>
        <pc:spChg chg="del">
          <ac:chgData name="applet shibuya" userId="8bdd555148b5aa4b" providerId="LiveId" clId="{A77B1CC1-F0A6-430E-A394-7AA1E9A89888}" dt="2021-12-21T08:21:42.324" v="8708" actId="478"/>
          <ac:spMkLst>
            <pc:docMk/>
            <pc:sldMk cId="889583611" sldId="277"/>
            <ac:spMk id="30" creationId="{46E2A567-69B8-47A6-B8F0-2CEF39C6DC39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30" creationId="{C643284E-71DA-46FD-B2D0-AD94E1D17B64}"/>
          </ac:spMkLst>
        </pc:spChg>
        <pc:spChg chg="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31" creationId="{D9E66DC8-3801-4C31-AB25-F7093265ED34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2" creationId="{AD275EB7-E28E-40C8-9A85-111B48DF8BE5}"/>
          </ac:spMkLst>
        </pc:spChg>
        <pc:spChg chg="mod">
          <ac:chgData name="applet shibuya" userId="8bdd555148b5aa4b" providerId="LiveId" clId="{A77B1CC1-F0A6-430E-A394-7AA1E9A89888}" dt="2022-02-10T06:28:47.980" v="42111" actId="255"/>
          <ac:spMkLst>
            <pc:docMk/>
            <pc:sldMk cId="889583611" sldId="277"/>
            <ac:spMk id="33" creationId="{7C750EDF-E638-469F-8124-7AAA819FFE86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4" creationId="{BBD2B419-67D1-411B-A07F-C2CEC8647119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34" creationId="{D86C519C-C669-4284-8CCB-C0628960BEBB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5" creationId="{0C908E2B-FEB0-455E-93F4-25AEBDE37CF5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6" creationId="{641E1AA2-6EAF-48DB-8044-9FF5F3FB6B7C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36" creationId="{CD8CA6AA-7EF0-44D1-B209-C165ABF026F7}"/>
          </ac:spMkLst>
        </pc:spChg>
        <pc:spChg chg="add del mod">
          <ac:chgData name="applet shibuya" userId="8bdd555148b5aa4b" providerId="LiveId" clId="{A77B1CC1-F0A6-430E-A394-7AA1E9A89888}" dt="2022-02-04T05:04:22.900" v="31865"/>
          <ac:spMkLst>
            <pc:docMk/>
            <pc:sldMk cId="889583611" sldId="277"/>
            <ac:spMk id="37" creationId="{0D3ACBB1-E101-491D-A038-97133F5EC53E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7" creationId="{4F559AE8-EC56-456F-98A4-4427C5B0D2E8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8" creationId="{072D6861-11C9-4710-B334-EF08B85B47BC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39" creationId="{658C8F0A-F929-42C6-827A-9E20C408842E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0" creationId="{118E937E-550C-4D85-8EDA-A1E17FC9B986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40" creationId="{2B871E3E-658F-4EC7-837B-91686460D089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1" creationId="{9EB04E0B-B987-4B2F-A1CD-EC7E63DB2A2E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41" creationId="{F3760C4D-CAD4-4215-AD99-623770A28AF8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42" creationId="{6765C960-0E7F-41ED-9550-BDFA9E0E5C13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2" creationId="{A6557C15-7141-474F-B798-19142D4C2801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3" creationId="{F5A8E56D-239C-47F1-BBE7-E0083430C3F7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4" creationId="{73A37FE7-34EA-4E47-B270-5C5E737EC8E1}"/>
          </ac:spMkLst>
        </pc:spChg>
        <pc:spChg chg="mod">
          <ac:chgData name="applet shibuya" userId="8bdd555148b5aa4b" providerId="LiveId" clId="{A77B1CC1-F0A6-430E-A394-7AA1E9A89888}" dt="2022-02-04T05:09:22.199" v="31940" actId="1076"/>
          <ac:spMkLst>
            <pc:docMk/>
            <pc:sldMk cId="889583611" sldId="277"/>
            <ac:spMk id="45" creationId="{03E215D1-A328-4686-BADA-D07D27AB886A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5" creationId="{C7E34D06-CDA6-4BA5-8F2E-7A3EAFD8CA6C}"/>
          </ac:spMkLst>
        </pc:spChg>
        <pc:spChg chg="mod">
          <ac:chgData name="applet shibuya" userId="8bdd555148b5aa4b" providerId="LiveId" clId="{A77B1CC1-F0A6-430E-A394-7AA1E9A89888}" dt="2022-02-04T05:05:05.412" v="31873"/>
          <ac:spMkLst>
            <pc:docMk/>
            <pc:sldMk cId="889583611" sldId="277"/>
            <ac:spMk id="46" creationId="{AA726646-BEA4-49E4-A687-729809DA7ADD}"/>
          </ac:spMkLst>
        </pc:spChg>
        <pc:spChg chg="add del mod">
          <ac:chgData name="applet shibuya" userId="8bdd555148b5aa4b" providerId="LiveId" clId="{A77B1CC1-F0A6-430E-A394-7AA1E9A89888}" dt="2022-02-03T06:58:54.252" v="26535" actId="478"/>
          <ac:spMkLst>
            <pc:docMk/>
            <pc:sldMk cId="889583611" sldId="277"/>
            <ac:spMk id="46" creationId="{B412EB65-170F-4F9B-A57C-3F9673D48517}"/>
          </ac:spMkLst>
        </pc:spChg>
        <pc:spChg chg="mod">
          <ac:chgData name="applet shibuya" userId="8bdd555148b5aa4b" providerId="LiveId" clId="{A77B1CC1-F0A6-430E-A394-7AA1E9A89888}" dt="2022-02-04T05:05:05.412" v="31873"/>
          <ac:spMkLst>
            <pc:docMk/>
            <pc:sldMk cId="889583611" sldId="277"/>
            <ac:spMk id="47" creationId="{51E74276-3135-430F-AE81-C8834800846F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47" creationId="{FD168C6B-0691-4A8A-9C3A-CB6066145B9E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48" creationId="{2730C6D6-CE4A-4F33-A5B6-B96F1ECCE13B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49" creationId="{5F0BA958-5E98-482A-B975-1F358CEA3DA0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49" creationId="{884AB095-EE06-41A9-BE26-DD64F091D8C7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50" creationId="{81C2E9CC-7160-43BD-913F-175B29FEA3E5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51" creationId="{5876052E-6548-42A2-8264-B820A4E46A3F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51" creationId="{92BD04DA-8ECA-4A60-BB81-F123AED79C34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52" creationId="{5844D092-89B8-47AE-BC25-B6DD2CFACB09}"/>
          </ac:spMkLst>
        </pc:spChg>
        <pc:spChg chg="add del mod">
          <ac:chgData name="applet shibuya" userId="8bdd555148b5aa4b" providerId="LiveId" clId="{A77B1CC1-F0A6-430E-A394-7AA1E9A89888}" dt="2022-02-03T09:17:05.102" v="27991" actId="478"/>
          <ac:spMkLst>
            <pc:docMk/>
            <pc:sldMk cId="889583611" sldId="277"/>
            <ac:spMk id="52" creationId="{8A400AA0-A838-4AEE-9FAB-376A027DBAF7}"/>
          </ac:spMkLst>
        </pc:spChg>
        <pc:spChg chg="add del mod">
          <ac:chgData name="applet shibuya" userId="8bdd555148b5aa4b" providerId="LiveId" clId="{A77B1CC1-F0A6-430E-A394-7AA1E9A89888}" dt="2022-02-03T09:16:42.544" v="27984"/>
          <ac:spMkLst>
            <pc:docMk/>
            <pc:sldMk cId="889583611" sldId="277"/>
            <ac:spMk id="53" creationId="{EEE11781-2383-46CD-93B3-58EA1ED1C051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54" creationId="{25E446E8-E78E-4A60-89E6-5DFC3552266D}"/>
          </ac:spMkLst>
        </pc:spChg>
        <pc:spChg chg="add del mod">
          <ac:chgData name="applet shibuya" userId="8bdd555148b5aa4b" providerId="LiveId" clId="{A77B1CC1-F0A6-430E-A394-7AA1E9A89888}" dt="2022-02-03T09:16:42.544" v="27984"/>
          <ac:spMkLst>
            <pc:docMk/>
            <pc:sldMk cId="889583611" sldId="277"/>
            <ac:spMk id="54" creationId="{ADD9B653-EB46-4D9C-ACC2-49E7ECFB3452}"/>
          </ac:spMkLst>
        </pc:spChg>
        <pc:spChg chg="add mod ord">
          <ac:chgData name="applet shibuya" userId="8bdd555148b5aa4b" providerId="LiveId" clId="{A77B1CC1-F0A6-430E-A394-7AA1E9A89888}" dt="2022-02-03T09:16:46.723" v="27986" actId="167"/>
          <ac:spMkLst>
            <pc:docMk/>
            <pc:sldMk cId="889583611" sldId="277"/>
            <ac:spMk id="55" creationId="{69723645-1B0B-4F5F-9EA6-EE96E595E063}"/>
          </ac:spMkLst>
        </pc:spChg>
        <pc:spChg chg="add mod ord">
          <ac:chgData name="applet shibuya" userId="8bdd555148b5aa4b" providerId="LiveId" clId="{A77B1CC1-F0A6-430E-A394-7AA1E9A89888}" dt="2022-02-10T01:23:25.015" v="41266" actId="1076"/>
          <ac:spMkLst>
            <pc:docMk/>
            <pc:sldMk cId="889583611" sldId="277"/>
            <ac:spMk id="56" creationId="{EA37804E-11AE-4937-AC8F-1BA4E6E1E5FF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57" creationId="{BC2A4196-61FA-4BFA-A28C-18013CE72680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58" creationId="{2FEDFF0E-355A-405E-9682-412970681A5E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59" creationId="{3D27D801-3EF5-4D1E-950E-7E446B3A1A7D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60" creationId="{79C1BC07-BF34-4088-A4C5-285CC21A7B8E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61" creationId="{670D0922-7957-4C76-8D58-697646FED986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62" creationId="{A7E63058-E3A4-4BF2-B8B2-21A656A1597C}"/>
          </ac:spMkLst>
        </pc:spChg>
        <pc:spChg chg="add mod">
          <ac:chgData name="applet shibuya" userId="8bdd555148b5aa4b" providerId="LiveId" clId="{A77B1CC1-F0A6-430E-A394-7AA1E9A89888}" dt="2022-02-04T07:24:49.387" v="33804" actId="207"/>
          <ac:spMkLst>
            <pc:docMk/>
            <pc:sldMk cId="889583611" sldId="277"/>
            <ac:spMk id="63" creationId="{A1587E65-1FAF-4F5F-9F46-9E3597DA2FFE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64" creationId="{E6D7B513-4F58-4A69-BB8D-A36FAB267B4B}"/>
          </ac:spMkLst>
        </pc:spChg>
        <pc:spChg chg="add mod">
          <ac:chgData name="applet shibuya" userId="8bdd555148b5aa4b" providerId="LiveId" clId="{A77B1CC1-F0A6-430E-A394-7AA1E9A89888}" dt="2022-02-04T07:24:29.123" v="33803" actId="207"/>
          <ac:spMkLst>
            <pc:docMk/>
            <pc:sldMk cId="889583611" sldId="277"/>
            <ac:spMk id="65" creationId="{E24AC15E-5710-412B-A2C4-864E0E5095C5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66" creationId="{0EF3FEEF-051E-4190-8F2B-72633A1C5D93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67" creationId="{886CA6A7-AF46-4136-9850-5C86733AD2A9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68" creationId="{74A10639-4103-496C-910F-8F27FFBCE11A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69" creationId="{8359883A-74A7-4C78-A9AF-812AC972E796}"/>
          </ac:spMkLst>
        </pc:spChg>
        <pc:spChg chg="add mod">
          <ac:chgData name="applet shibuya" userId="8bdd555148b5aa4b" providerId="LiveId" clId="{A77B1CC1-F0A6-430E-A394-7AA1E9A89888}" dt="2022-02-03T09:27:57.008" v="28181" actId="14100"/>
          <ac:spMkLst>
            <pc:docMk/>
            <pc:sldMk cId="889583611" sldId="277"/>
            <ac:spMk id="70" creationId="{E87225EE-B085-45E2-B687-465DB7845E7E}"/>
          </ac:spMkLst>
        </pc:spChg>
        <pc:spChg chg="add mod">
          <ac:chgData name="applet shibuya" userId="8bdd555148b5aa4b" providerId="LiveId" clId="{A77B1CC1-F0A6-430E-A394-7AA1E9A89888}" dt="2022-02-03T09:17:05.561" v="27992"/>
          <ac:spMkLst>
            <pc:docMk/>
            <pc:sldMk cId="889583611" sldId="277"/>
            <ac:spMk id="71" creationId="{337DF534-247C-4177-ACA3-0C5B05AFE5E6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73" creationId="{F6308ED2-7D8B-4D89-8BF5-A1B232B29A26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74" creationId="{8B88B682-CFAB-4DBA-9345-A3A968866B20}"/>
          </ac:spMkLst>
        </pc:spChg>
        <pc:spChg chg="add del mod">
          <ac:chgData name="applet shibuya" userId="8bdd555148b5aa4b" providerId="LiveId" clId="{A77B1CC1-F0A6-430E-A394-7AA1E9A89888}" dt="2022-02-07T08:55:33.130" v="37257" actId="478"/>
          <ac:spMkLst>
            <pc:docMk/>
            <pc:sldMk cId="889583611" sldId="277"/>
            <ac:spMk id="75" creationId="{42527758-8401-4377-BD6A-08B93EC5C9DE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75" creationId="{C6507645-3662-4206-8FB2-149550FDDAC3}"/>
          </ac:spMkLst>
        </pc:spChg>
        <pc:spChg chg="mod">
          <ac:chgData name="applet shibuya" userId="8bdd555148b5aa4b" providerId="LiveId" clId="{A77B1CC1-F0A6-430E-A394-7AA1E9A89888}" dt="2022-02-07T08:55:27.848" v="37255" actId="207"/>
          <ac:spMkLst>
            <pc:docMk/>
            <pc:sldMk cId="889583611" sldId="277"/>
            <ac:spMk id="77" creationId="{9981A151-B0F6-4FD5-90B6-9851B31455CA}"/>
          </ac:spMkLst>
        </pc:spChg>
        <pc:spChg chg="mod">
          <ac:chgData name="applet shibuya" userId="8bdd555148b5aa4b" providerId="LiveId" clId="{A77B1CC1-F0A6-430E-A394-7AA1E9A89888}" dt="2022-02-07T08:55:57.173" v="37259" actId="207"/>
          <ac:spMkLst>
            <pc:docMk/>
            <pc:sldMk cId="889583611" sldId="277"/>
            <ac:spMk id="78" creationId="{9DCBE755-8897-48BC-A677-7E3657C8E91B}"/>
          </ac:spMkLst>
        </pc:spChg>
        <pc:spChg chg="del mod">
          <ac:chgData name="applet shibuya" userId="8bdd555148b5aa4b" providerId="LiveId" clId="{A77B1CC1-F0A6-430E-A394-7AA1E9A89888}" dt="2022-02-07T08:56:00.432" v="37260" actId="478"/>
          <ac:spMkLst>
            <pc:docMk/>
            <pc:sldMk cId="889583611" sldId="277"/>
            <ac:spMk id="79" creationId="{1479DCCB-C847-4A16-8BEC-BD73F3D5C8C8}"/>
          </ac:spMkLst>
        </pc:spChg>
        <pc:spChg chg="add del mod">
          <ac:chgData name="applet shibuya" userId="8bdd555148b5aa4b" providerId="LiveId" clId="{A77B1CC1-F0A6-430E-A394-7AA1E9A89888}" dt="2022-02-08T06:57:24.496" v="39881" actId="478"/>
          <ac:spMkLst>
            <pc:docMk/>
            <pc:sldMk cId="889583611" sldId="277"/>
            <ac:spMk id="79" creationId="{D0AD5954-83D9-48FE-BE9A-353D3382666D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80" creationId="{B7CEF132-678E-4396-8473-B201EA7F38A6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81" creationId="{A4E5D9C2-C0BA-4FA1-B55E-E7EDE9AACC48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82" creationId="{55114C4D-CAFC-485B-97B5-52828B1FF324}"/>
          </ac:spMkLst>
        </pc:spChg>
        <pc:spChg chg="mod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83" creationId="{43B03BE0-2C05-41A9-BE24-002041D1EE50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84" creationId="{4829064C-211B-4E06-ACD5-ED9BF893614F}"/>
          </ac:spMkLst>
        </pc:spChg>
        <pc:spChg chg="add mod">
          <ac:chgData name="applet shibuya" userId="8bdd555148b5aa4b" providerId="LiveId" clId="{A77B1CC1-F0A6-430E-A394-7AA1E9A89888}" dt="2022-02-08T05:19:31.284" v="38768" actId="164"/>
          <ac:spMkLst>
            <pc:docMk/>
            <pc:sldMk cId="889583611" sldId="277"/>
            <ac:spMk id="85" creationId="{CFABF8C2-9648-4EFF-B7D0-DF782D50FDFF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87" creationId="{CC6D0FCA-F513-412A-995B-010AAF632240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88" creationId="{DB87CACC-7851-4AFC-AFDD-DEE8A1124910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90" creationId="{704AE82A-3AB9-4B6B-A035-7CFB6A5CBE99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91" creationId="{521B028A-82F7-4A6D-82E7-45053AD3EB82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92" creationId="{AA9C7FF5-8662-4870-9BC1-90B34EAC294F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93" creationId="{6E09D00B-CF22-4A2D-86D2-5EAD9CA32815}"/>
          </ac:spMkLst>
        </pc:spChg>
        <pc:spChg chg="mod">
          <ac:chgData name="applet shibuya" userId="8bdd555148b5aa4b" providerId="LiveId" clId="{A77B1CC1-F0A6-430E-A394-7AA1E9A89888}" dt="2022-02-04T05:13:07.571" v="32059"/>
          <ac:spMkLst>
            <pc:docMk/>
            <pc:sldMk cId="889583611" sldId="277"/>
            <ac:spMk id="94" creationId="{8C144522-F5E3-40B8-A997-385A4E1CF924}"/>
          </ac:spMkLst>
        </pc:spChg>
        <pc:spChg chg="add mod">
          <ac:chgData name="applet shibuya" userId="8bdd555148b5aa4b" providerId="LiveId" clId="{A77B1CC1-F0A6-430E-A394-7AA1E9A89888}" dt="2022-02-08T05:19:31.284" v="38768" actId="164"/>
          <ac:spMkLst>
            <pc:docMk/>
            <pc:sldMk cId="889583611" sldId="277"/>
            <ac:spMk id="95" creationId="{203E6330-5AD3-42E8-B4F8-A09199CA412A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96" creationId="{C0BE78D0-1DB2-4993-AC95-A8A48A8F2B8C}"/>
          </ac:spMkLst>
        </pc:spChg>
        <pc:spChg chg="add del mod">
          <ac:chgData name="applet shibuya" userId="8bdd555148b5aa4b" providerId="LiveId" clId="{A77B1CC1-F0A6-430E-A394-7AA1E9A89888}" dt="2022-02-04T06:40:58.802" v="33435" actId="21"/>
          <ac:spMkLst>
            <pc:docMk/>
            <pc:sldMk cId="889583611" sldId="277"/>
            <ac:spMk id="96" creationId="{DF0A0A34-CF91-4ADF-ACDC-A881809C5122}"/>
          </ac:spMkLst>
        </pc:spChg>
        <pc:spChg chg="add mod">
          <ac:chgData name="applet shibuya" userId="8bdd555148b5aa4b" providerId="LiveId" clId="{A77B1CC1-F0A6-430E-A394-7AA1E9A89888}" dt="2022-02-04T06:41:35.996" v="33441" actId="164"/>
          <ac:spMkLst>
            <pc:docMk/>
            <pc:sldMk cId="889583611" sldId="277"/>
            <ac:spMk id="97" creationId="{30AFBC6C-A169-42B2-9FE9-5B330FA5CE05}"/>
          </ac:spMkLst>
        </pc:spChg>
        <pc:spChg chg="add mod ord">
          <ac:chgData name="applet shibuya" userId="8bdd555148b5aa4b" providerId="LiveId" clId="{A77B1CC1-F0A6-430E-A394-7AA1E9A89888}" dt="2022-02-08T07:00:36.176" v="39898" actId="1038"/>
          <ac:spMkLst>
            <pc:docMk/>
            <pc:sldMk cId="889583611" sldId="277"/>
            <ac:spMk id="97" creationId="{B0EF4B77-52A9-4046-9EE7-CDE816CDD4C3}"/>
          </ac:spMkLst>
        </pc:spChg>
        <pc:spChg chg="add mod">
          <ac:chgData name="applet shibuya" userId="8bdd555148b5aa4b" providerId="LiveId" clId="{A77B1CC1-F0A6-430E-A394-7AA1E9A89888}" dt="2022-02-04T06:41:35.996" v="33441" actId="164"/>
          <ac:spMkLst>
            <pc:docMk/>
            <pc:sldMk cId="889583611" sldId="277"/>
            <ac:spMk id="98" creationId="{579DD888-3B46-4C5F-AA6C-EDAC74C1C414}"/>
          </ac:spMkLst>
        </pc:spChg>
        <pc:spChg chg="add mod">
          <ac:chgData name="applet shibuya" userId="8bdd555148b5aa4b" providerId="LiveId" clId="{A77B1CC1-F0A6-430E-A394-7AA1E9A89888}" dt="2022-02-08T07:23:11.083" v="40306" actId="1035"/>
          <ac:spMkLst>
            <pc:docMk/>
            <pc:sldMk cId="889583611" sldId="277"/>
            <ac:spMk id="98" creationId="{7CC0C953-FE90-4E4C-BE3A-B4242A4B7070}"/>
          </ac:spMkLst>
        </pc:spChg>
        <pc:spChg chg="add mod">
          <ac:chgData name="applet shibuya" userId="8bdd555148b5aa4b" providerId="LiveId" clId="{A77B1CC1-F0A6-430E-A394-7AA1E9A89888}" dt="2022-02-04T06:41:35.996" v="33441" actId="164"/>
          <ac:spMkLst>
            <pc:docMk/>
            <pc:sldMk cId="889583611" sldId="277"/>
            <ac:spMk id="99" creationId="{1666E8E7-90AA-43C9-904A-F5FC42D99A4C}"/>
          </ac:spMkLst>
        </pc:spChg>
        <pc:spChg chg="add mod">
          <ac:chgData name="applet shibuya" userId="8bdd555148b5aa4b" providerId="LiveId" clId="{A77B1CC1-F0A6-430E-A394-7AA1E9A89888}" dt="2022-02-08T07:00:23.007" v="39891" actId="14100"/>
          <ac:spMkLst>
            <pc:docMk/>
            <pc:sldMk cId="889583611" sldId="277"/>
            <ac:spMk id="99" creationId="{1C890E08-AD32-4B26-8CA7-815E157AEA7E}"/>
          </ac:spMkLst>
        </pc:spChg>
        <pc:spChg chg="add del mod ord">
          <ac:chgData name="applet shibuya" userId="8bdd555148b5aa4b" providerId="LiveId" clId="{A77B1CC1-F0A6-430E-A394-7AA1E9A89888}" dt="2022-02-07T09:29:50.936" v="38172" actId="478"/>
          <ac:spMkLst>
            <pc:docMk/>
            <pc:sldMk cId="889583611" sldId="277"/>
            <ac:spMk id="100" creationId="{624A3427-F75E-4816-95EB-896DFADDE617}"/>
          </ac:spMkLst>
        </pc:spChg>
        <pc:spChg chg="add mod topLvl">
          <ac:chgData name="applet shibuya" userId="8bdd555148b5aa4b" providerId="LiveId" clId="{A77B1CC1-F0A6-430E-A394-7AA1E9A89888}" dt="2022-02-10T11:40:32.214" v="44901" actId="165"/>
          <ac:spMkLst>
            <pc:docMk/>
            <pc:sldMk cId="889583611" sldId="277"/>
            <ac:spMk id="102" creationId="{1DE629C3-F343-4138-A2F3-3EB25C3C1FD4}"/>
          </ac:spMkLst>
        </pc:spChg>
        <pc:spChg chg="add mod">
          <ac:chgData name="applet shibuya" userId="8bdd555148b5aa4b" providerId="LiveId" clId="{A77B1CC1-F0A6-430E-A394-7AA1E9A89888}" dt="2022-02-07T09:10:08.383" v="37498" actId="164"/>
          <ac:spMkLst>
            <pc:docMk/>
            <pc:sldMk cId="889583611" sldId="277"/>
            <ac:spMk id="103" creationId="{364B3A6B-9E01-4288-B7B0-EFCBBE92D494}"/>
          </ac:spMkLst>
        </pc:spChg>
        <pc:spChg chg="add mod">
          <ac:chgData name="applet shibuya" userId="8bdd555148b5aa4b" providerId="LiveId" clId="{A77B1CC1-F0A6-430E-A394-7AA1E9A89888}" dt="2022-02-07T09:10:08.383" v="37498" actId="164"/>
          <ac:spMkLst>
            <pc:docMk/>
            <pc:sldMk cId="889583611" sldId="277"/>
            <ac:spMk id="104" creationId="{9B587D7D-B81E-4F93-8610-2E2EFC72BBEF}"/>
          </ac:spMkLst>
        </pc:spChg>
        <pc:spChg chg="add del mod">
          <ac:chgData name="applet shibuya" userId="8bdd555148b5aa4b" providerId="LiveId" clId="{A77B1CC1-F0A6-430E-A394-7AA1E9A89888}" dt="2022-02-10T01:49:16.895" v="41490" actId="478"/>
          <ac:spMkLst>
            <pc:docMk/>
            <pc:sldMk cId="889583611" sldId="277"/>
            <ac:spMk id="120" creationId="{B0F47078-B6A6-4178-A5E0-99B97D3866A7}"/>
          </ac:spMkLst>
        </pc:spChg>
        <pc:spChg chg="add mod">
          <ac:chgData name="applet shibuya" userId="8bdd555148b5aa4b" providerId="LiveId" clId="{A77B1CC1-F0A6-430E-A394-7AA1E9A89888}" dt="2022-02-10T01:53:15.753" v="41553" actId="1076"/>
          <ac:spMkLst>
            <pc:docMk/>
            <pc:sldMk cId="889583611" sldId="277"/>
            <ac:spMk id="121" creationId="{781B2051-BE9A-4611-ABC2-B83B74003113}"/>
          </ac:spMkLst>
        </pc:spChg>
        <pc:spChg chg="add del">
          <ac:chgData name="applet shibuya" userId="8bdd555148b5aa4b" providerId="LiveId" clId="{A77B1CC1-F0A6-430E-A394-7AA1E9A89888}" dt="2022-02-10T01:50:21.078" v="41506" actId="22"/>
          <ac:spMkLst>
            <pc:docMk/>
            <pc:sldMk cId="889583611" sldId="277"/>
            <ac:spMk id="123" creationId="{9AC35E42-8AF6-415D-A4D2-FD70C84D3A16}"/>
          </ac:spMkLst>
        </pc:spChg>
        <pc:spChg chg="add mod">
          <ac:chgData name="applet shibuya" userId="8bdd555148b5aa4b" providerId="LiveId" clId="{A77B1CC1-F0A6-430E-A394-7AA1E9A89888}" dt="2022-02-10T01:51:49.421" v="41526" actId="1037"/>
          <ac:spMkLst>
            <pc:docMk/>
            <pc:sldMk cId="889583611" sldId="277"/>
            <ac:spMk id="124" creationId="{9678A951-B8FE-4A34-AD88-E80362CD4C38}"/>
          </ac:spMkLst>
        </pc:spChg>
        <pc:grpChg chg="add mod">
          <ac:chgData name="applet shibuya" userId="8bdd555148b5aa4b" providerId="LiveId" clId="{A77B1CC1-F0A6-430E-A394-7AA1E9A89888}" dt="2022-02-08T05:19:31.284" v="38768" actId="164"/>
          <ac:grpSpMkLst>
            <pc:docMk/>
            <pc:sldMk cId="889583611" sldId="277"/>
            <ac:grpSpMk id="2" creationId="{36D061E6-E7D0-4211-B674-07694ECD90B4}"/>
          </ac:grpSpMkLst>
        </pc:grpChg>
        <pc:grpChg chg="add del mod ord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5" creationId="{BF386A6F-59AA-4A04-88DA-922C0F5BB235}"/>
          </ac:grpSpMkLst>
        </pc:grpChg>
        <pc:grpChg chg="add mod ord">
          <ac:chgData name="applet shibuya" userId="8bdd555148b5aa4b" providerId="LiveId" clId="{A77B1CC1-F0A6-430E-A394-7AA1E9A89888}" dt="2022-02-10T01:53:59.191" v="41562" actId="1035"/>
          <ac:grpSpMkLst>
            <pc:docMk/>
            <pc:sldMk cId="889583611" sldId="277"/>
            <ac:grpSpMk id="7" creationId="{4D743114-7A5F-47E1-9751-D97D8106C378}"/>
          </ac:grpSpMkLst>
        </pc:grpChg>
        <pc:grpChg chg="add del mod">
          <ac:chgData name="applet shibuya" userId="8bdd555148b5aa4b" providerId="LiveId" clId="{A77B1CC1-F0A6-430E-A394-7AA1E9A89888}" dt="2022-02-07T09:29:42.128" v="38169" actId="21"/>
          <ac:grpSpMkLst>
            <pc:docMk/>
            <pc:sldMk cId="889583611" sldId="277"/>
            <ac:grpSpMk id="20" creationId="{C2388EF9-9C44-4C32-B4F1-B395AC56B70F}"/>
          </ac:grpSpMkLst>
        </pc:grpChg>
        <pc:grpChg chg="add mod ord topLvl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38" creationId="{11554E26-4801-402D-A37F-46AFD85DAB77}"/>
          </ac:grpSpMkLst>
        </pc:grpChg>
        <pc:grpChg chg="mod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39" creationId="{08ED801C-A3DF-416C-995F-9DDF97862C41}"/>
          </ac:grpSpMkLst>
        </pc:grpChg>
        <pc:grpChg chg="add mod ord">
          <ac:chgData name="applet shibuya" userId="8bdd555148b5aa4b" providerId="LiveId" clId="{A77B1CC1-F0A6-430E-A394-7AA1E9A89888}" dt="2022-02-08T05:19:31.284" v="38768" actId="164"/>
          <ac:grpSpMkLst>
            <pc:docMk/>
            <pc:sldMk cId="889583611" sldId="277"/>
            <ac:grpSpMk id="43" creationId="{93F615E6-9E68-4F75-9DE2-01700FFD237C}"/>
          </ac:grpSpMkLst>
        </pc:grpChg>
        <pc:grpChg chg="mod">
          <ac:chgData name="applet shibuya" userId="8bdd555148b5aa4b" providerId="LiveId" clId="{A77B1CC1-F0A6-430E-A394-7AA1E9A89888}" dt="2022-02-04T05:05:05.412" v="31873"/>
          <ac:grpSpMkLst>
            <pc:docMk/>
            <pc:sldMk cId="889583611" sldId="277"/>
            <ac:grpSpMk id="44" creationId="{7C6DF253-669A-4B7B-BA88-9197EE095C21}"/>
          </ac:grpSpMkLst>
        </pc:grpChg>
        <pc:grpChg chg="add mod topLvl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50" creationId="{63228A5E-1A22-4763-BC7D-671983E1533F}"/>
          </ac:grpSpMkLst>
        </pc:grpChg>
        <pc:grpChg chg="mod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53" creationId="{1821E937-1CCA-4D68-BF69-925C5CA01AFE}"/>
          </ac:grpSpMkLst>
        </pc:grpChg>
        <pc:grpChg chg="add mod ord topLvl">
          <ac:chgData name="applet shibuya" userId="8bdd555148b5aa4b" providerId="LiveId" clId="{A77B1CC1-F0A6-430E-A394-7AA1E9A89888}" dt="2022-02-10T11:40:32.214" v="44901" actId="165"/>
          <ac:grpSpMkLst>
            <pc:docMk/>
            <pc:sldMk cId="889583611" sldId="277"/>
            <ac:grpSpMk id="72" creationId="{D1011F5D-8D1F-4D22-80F9-2F6E1BE1A678}"/>
          </ac:grpSpMkLst>
        </pc:grpChg>
        <pc:grpChg chg="add mod ord">
          <ac:chgData name="applet shibuya" userId="8bdd555148b5aa4b" providerId="LiveId" clId="{A77B1CC1-F0A6-430E-A394-7AA1E9A89888}" dt="2022-02-08T05:19:31.284" v="38768" actId="164"/>
          <ac:grpSpMkLst>
            <pc:docMk/>
            <pc:sldMk cId="889583611" sldId="277"/>
            <ac:grpSpMk id="76" creationId="{268EEF11-240C-4EC8-A635-989282CAD3A7}"/>
          </ac:grpSpMkLst>
        </pc:grpChg>
        <pc:grpChg chg="add mod">
          <ac:chgData name="applet shibuya" userId="8bdd555148b5aa4b" providerId="LiveId" clId="{A77B1CC1-F0A6-430E-A394-7AA1E9A89888}" dt="2022-02-08T05:19:31.284" v="38768" actId="164"/>
          <ac:grpSpMkLst>
            <pc:docMk/>
            <pc:sldMk cId="889583611" sldId="277"/>
            <ac:grpSpMk id="86" creationId="{878A3A87-E729-4C03-8CD4-115E9BC1E6B2}"/>
          </ac:grpSpMkLst>
        </pc:grpChg>
        <pc:grpChg chg="mod">
          <ac:chgData name="applet shibuya" userId="8bdd555148b5aa4b" providerId="LiveId" clId="{A77B1CC1-F0A6-430E-A394-7AA1E9A89888}" dt="2022-02-04T05:13:07.571" v="32059"/>
          <ac:grpSpMkLst>
            <pc:docMk/>
            <pc:sldMk cId="889583611" sldId="277"/>
            <ac:grpSpMk id="89" creationId="{E8AF1D70-23B8-4241-86AF-B53DD5AD1A7F}"/>
          </ac:grpSpMkLst>
        </pc:grpChg>
        <pc:picChg chg="mod topLvl modCrop">
          <ac:chgData name="applet shibuya" userId="8bdd555148b5aa4b" providerId="LiveId" clId="{A77B1CC1-F0A6-430E-A394-7AA1E9A89888}" dt="2022-02-10T11:40:32.214" v="44901" actId="165"/>
          <ac:picMkLst>
            <pc:docMk/>
            <pc:sldMk cId="889583611" sldId="277"/>
            <ac:picMk id="4" creationId="{3D712EB2-0121-48F1-8634-0E7A5BE8E017}"/>
          </ac:picMkLst>
        </pc:picChg>
        <pc:picChg chg="mod topLvl modCrop">
          <ac:chgData name="applet shibuya" userId="8bdd555148b5aa4b" providerId="LiveId" clId="{A77B1CC1-F0A6-430E-A394-7AA1E9A89888}" dt="2022-02-10T11:40:32.214" v="44901" actId="165"/>
          <ac:picMkLst>
            <pc:docMk/>
            <pc:sldMk cId="889583611" sldId="277"/>
            <ac:picMk id="6" creationId="{FC0595A2-8774-422E-A3B2-B7C80DB27408}"/>
          </ac:picMkLst>
        </pc:picChg>
        <pc:picChg chg="mod modCrop">
          <ac:chgData name="applet shibuya" userId="8bdd555148b5aa4b" providerId="LiveId" clId="{A77B1CC1-F0A6-430E-A394-7AA1E9A89888}" dt="2022-02-08T05:19:31.284" v="38768" actId="164"/>
          <ac:picMkLst>
            <pc:docMk/>
            <pc:sldMk cId="889583611" sldId="277"/>
            <ac:picMk id="8" creationId="{ED1FCBC8-96D7-4744-91AF-596A988E90EF}"/>
          </ac:picMkLst>
        </pc:picChg>
        <pc:picChg chg="add del mod">
          <ac:chgData name="applet shibuya" userId="8bdd555148b5aa4b" providerId="LiveId" clId="{A77B1CC1-F0A6-430E-A394-7AA1E9A89888}" dt="2022-02-10T01:22:58.840" v="41256" actId="931"/>
          <ac:picMkLst>
            <pc:docMk/>
            <pc:sldMk cId="889583611" sldId="277"/>
            <ac:picMk id="9" creationId="{FEE927D4-6221-4EA9-B069-647EDABD854E}"/>
          </ac:picMkLst>
        </pc:picChg>
        <pc:picChg chg="add mod">
          <ac:chgData name="applet shibuya" userId="8bdd555148b5aa4b" providerId="LiveId" clId="{A77B1CC1-F0A6-430E-A394-7AA1E9A89888}" dt="2022-02-10T01:34:12.286" v="41375" actId="207"/>
          <ac:picMkLst>
            <pc:docMk/>
            <pc:sldMk cId="889583611" sldId="277"/>
            <ac:picMk id="10" creationId="{212C822C-BD2A-4308-ACB0-10AFFFA8B3D6}"/>
          </ac:picMkLst>
        </pc:picChg>
        <pc:picChg chg="add mod">
          <ac:chgData name="applet shibuya" userId="8bdd555148b5aa4b" providerId="LiveId" clId="{A77B1CC1-F0A6-430E-A394-7AA1E9A89888}" dt="2022-02-10T01:53:47.382" v="41556" actId="207"/>
          <ac:picMkLst>
            <pc:docMk/>
            <pc:sldMk cId="889583611" sldId="277"/>
            <ac:picMk id="12" creationId="{479122A2-0F94-439C-991F-84C7BFC98345}"/>
          </ac:picMkLst>
        </pc:picChg>
        <pc:picChg chg="add mod modCrop">
          <ac:chgData name="applet shibuya" userId="8bdd555148b5aa4b" providerId="LiveId" clId="{A77B1CC1-F0A6-430E-A394-7AA1E9A89888}" dt="2022-02-04T06:41:35.996" v="33441" actId="164"/>
          <ac:picMkLst>
            <pc:docMk/>
            <pc:sldMk cId="889583611" sldId="277"/>
            <ac:picMk id="13" creationId="{A260FAA4-7175-4042-B58E-4854234167F8}"/>
          </ac:picMkLst>
        </pc:picChg>
        <pc:picChg chg="add mod modCrop">
          <ac:chgData name="applet shibuya" userId="8bdd555148b5aa4b" providerId="LiveId" clId="{A77B1CC1-F0A6-430E-A394-7AA1E9A89888}" dt="2022-02-04T06:41:35.996" v="33441" actId="164"/>
          <ac:picMkLst>
            <pc:docMk/>
            <pc:sldMk cId="889583611" sldId="277"/>
            <ac:picMk id="15" creationId="{4A3B9AF2-8393-4906-9A68-4631F78713BD}"/>
          </ac:picMkLst>
        </pc:picChg>
        <pc:picChg chg="add del mod">
          <ac:chgData name="applet shibuya" userId="8bdd555148b5aa4b" providerId="LiveId" clId="{A77B1CC1-F0A6-430E-A394-7AA1E9A89888}" dt="2022-02-10T01:15:54.217" v="41224" actId="478"/>
          <ac:picMkLst>
            <pc:docMk/>
            <pc:sldMk cId="889583611" sldId="277"/>
            <ac:picMk id="16" creationId="{6D302E36-72F6-45D1-9663-50855023A815}"/>
          </ac:picMkLst>
        </pc:picChg>
        <pc:picChg chg="add del mod modCrop">
          <ac:chgData name="applet shibuya" userId="8bdd555148b5aa4b" providerId="LiveId" clId="{A77B1CC1-F0A6-430E-A394-7AA1E9A89888}" dt="2022-02-04T06:40:58.802" v="33435" actId="21"/>
          <ac:picMkLst>
            <pc:docMk/>
            <pc:sldMk cId="889583611" sldId="277"/>
            <ac:picMk id="17" creationId="{CC08E7F8-9DA9-4596-8D29-E9990511DF13}"/>
          </ac:picMkLst>
        </pc:picChg>
        <pc:picChg chg="add del mod">
          <ac:chgData name="applet shibuya" userId="8bdd555148b5aa4b" providerId="LiveId" clId="{A77B1CC1-F0A6-430E-A394-7AA1E9A89888}" dt="2022-02-10T01:25:37.143" v="41281" actId="478"/>
          <ac:picMkLst>
            <pc:docMk/>
            <pc:sldMk cId="889583611" sldId="277"/>
            <ac:picMk id="17" creationId="{D4BB32F9-2063-48D5-910F-E60910B11344}"/>
          </ac:picMkLst>
        </pc:picChg>
        <pc:picChg chg="add mod modCrop">
          <ac:chgData name="applet shibuya" userId="8bdd555148b5aa4b" providerId="LiveId" clId="{A77B1CC1-F0A6-430E-A394-7AA1E9A89888}" dt="2022-02-04T06:41:35.996" v="33441" actId="164"/>
          <ac:picMkLst>
            <pc:docMk/>
            <pc:sldMk cId="889583611" sldId="277"/>
            <ac:picMk id="19" creationId="{2604648C-665A-4EAF-BC13-2C6CC9594908}"/>
          </ac:picMkLst>
        </pc:picChg>
        <pc:picChg chg="add del mod">
          <ac:chgData name="applet shibuya" userId="8bdd555148b5aa4b" providerId="LiveId" clId="{A77B1CC1-F0A6-430E-A394-7AA1E9A89888}" dt="2022-02-10T01:27:37.584" v="41301" actId="478"/>
          <ac:picMkLst>
            <pc:docMk/>
            <pc:sldMk cId="889583611" sldId="277"/>
            <ac:picMk id="19" creationId="{FF0A62E2-5C84-4EBB-95C9-A93F6D3FFF69}"/>
          </ac:picMkLst>
        </pc:picChg>
        <pc:picChg chg="add del mod">
          <ac:chgData name="applet shibuya" userId="8bdd555148b5aa4b" providerId="LiveId" clId="{A77B1CC1-F0A6-430E-A394-7AA1E9A89888}" dt="2022-02-10T01:28:33.534" v="41319" actId="478"/>
          <ac:picMkLst>
            <pc:docMk/>
            <pc:sldMk cId="889583611" sldId="277"/>
            <ac:picMk id="21" creationId="{19F7F6F1-56EB-45B2-AA5E-C6C82F362D95}"/>
          </ac:picMkLst>
        </pc:picChg>
        <pc:picChg chg="add del mod">
          <ac:chgData name="applet shibuya" userId="8bdd555148b5aa4b" providerId="LiveId" clId="{A77B1CC1-F0A6-430E-A394-7AA1E9A89888}" dt="2022-02-10T01:31:59.231" v="41358" actId="478"/>
          <ac:picMkLst>
            <pc:docMk/>
            <pc:sldMk cId="889583611" sldId="277"/>
            <ac:picMk id="23" creationId="{D3E2F97C-5365-4E20-8E7C-3AA306B4DB71}"/>
          </ac:picMkLst>
        </pc:picChg>
        <pc:picChg chg="add del mod">
          <ac:chgData name="applet shibuya" userId="8bdd555148b5aa4b" providerId="LiveId" clId="{A77B1CC1-F0A6-430E-A394-7AA1E9A89888}" dt="2022-02-10T01:28:33.534" v="41319" actId="478"/>
          <ac:picMkLst>
            <pc:docMk/>
            <pc:sldMk cId="889583611" sldId="277"/>
            <ac:picMk id="25" creationId="{E84586F4-2AF1-4802-BE5D-0F2261183AD5}"/>
          </ac:picMkLst>
        </pc:picChg>
        <pc:picChg chg="add mod">
          <ac:chgData name="applet shibuya" userId="8bdd555148b5aa4b" providerId="LiveId" clId="{A77B1CC1-F0A6-430E-A394-7AA1E9A89888}" dt="2022-02-10T01:35:37.523" v="41384" actId="688"/>
          <ac:picMkLst>
            <pc:docMk/>
            <pc:sldMk cId="889583611" sldId="277"/>
            <ac:picMk id="27" creationId="{A258977E-8A15-42A4-BA8C-039152CC3C44}"/>
          </ac:picMkLst>
        </pc:picChg>
        <pc:picChg chg="add del mod">
          <ac:chgData name="applet shibuya" userId="8bdd555148b5aa4b" providerId="LiveId" clId="{A77B1CC1-F0A6-430E-A394-7AA1E9A89888}" dt="2022-02-10T01:32:30.114" v="41365" actId="478"/>
          <ac:picMkLst>
            <pc:docMk/>
            <pc:sldMk cId="889583611" sldId="277"/>
            <ac:picMk id="29" creationId="{F6EEFE28-CBB8-4126-B7D0-223CDA7A9328}"/>
          </ac:picMkLst>
        </pc:picChg>
        <pc:picChg chg="add mod">
          <ac:chgData name="applet shibuya" userId="8bdd555148b5aa4b" providerId="LiveId" clId="{A77B1CC1-F0A6-430E-A394-7AA1E9A89888}" dt="2022-02-10T01:34:30.899" v="41377" actId="207"/>
          <ac:picMkLst>
            <pc:docMk/>
            <pc:sldMk cId="889583611" sldId="277"/>
            <ac:picMk id="32" creationId="{165A9EDA-C139-4FEE-A113-3743509ABC4C}"/>
          </ac:picMkLst>
        </pc:picChg>
        <pc:picChg chg="add del mod">
          <ac:chgData name="applet shibuya" userId="8bdd555148b5aa4b" providerId="LiveId" clId="{A77B1CC1-F0A6-430E-A394-7AA1E9A89888}" dt="2022-02-10T01:37:27.750" v="41389" actId="478"/>
          <ac:picMkLst>
            <pc:docMk/>
            <pc:sldMk cId="889583611" sldId="277"/>
            <ac:picMk id="37" creationId="{5F1A89D5-B1C2-4ED0-A3EE-7C92029D5CE2}"/>
          </ac:picMkLst>
        </pc:picChg>
        <pc:picChg chg="add del mod">
          <ac:chgData name="applet shibuya" userId="8bdd555148b5aa4b" providerId="LiveId" clId="{A77B1CC1-F0A6-430E-A394-7AA1E9A89888}" dt="2022-02-10T01:23:03.751" v="41260" actId="478"/>
          <ac:picMkLst>
            <pc:docMk/>
            <pc:sldMk cId="889583611" sldId="277"/>
            <ac:picMk id="79" creationId="{5E1F44A6-CFE5-4AC0-9DDC-61B5FD64FCD3}"/>
          </ac:picMkLst>
        </pc:picChg>
        <pc:picChg chg="add del mod">
          <ac:chgData name="applet shibuya" userId="8bdd555148b5aa4b" providerId="LiveId" clId="{A77B1CC1-F0A6-430E-A394-7AA1E9A89888}" dt="2022-02-10T01:23:05.747" v="41261" actId="478"/>
          <ac:picMkLst>
            <pc:docMk/>
            <pc:sldMk cId="889583611" sldId="277"/>
            <ac:picMk id="100" creationId="{3AF386EA-2F6D-4951-853B-C317603BAC88}"/>
          </ac:picMkLst>
        </pc:picChg>
        <pc:picChg chg="add del mod">
          <ac:chgData name="applet shibuya" userId="8bdd555148b5aa4b" providerId="LiveId" clId="{A77B1CC1-F0A6-430E-A394-7AA1E9A89888}" dt="2022-02-07T09:29:52.670" v="38173" actId="21"/>
          <ac:picMkLst>
            <pc:docMk/>
            <pc:sldMk cId="889583611" sldId="277"/>
            <ac:picMk id="101" creationId="{7F4628A8-BE04-41D1-BF12-28F83F86602B}"/>
          </ac:picMkLst>
        </pc:picChg>
        <pc:picChg chg="add del mod">
          <ac:chgData name="applet shibuya" userId="8bdd555148b5aa4b" providerId="LiveId" clId="{A77B1CC1-F0A6-430E-A394-7AA1E9A89888}" dt="2022-02-10T01:31:07.446" v="41344" actId="478"/>
          <ac:picMkLst>
            <pc:docMk/>
            <pc:sldMk cId="889583611" sldId="277"/>
            <ac:picMk id="101" creationId="{81CACF0C-423B-429F-A970-F142F5A3F944}"/>
          </ac:picMkLst>
        </pc:picChg>
        <pc:picChg chg="add del mod or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06" creationId="{BD99F022-8017-46E0-AC95-45B7912EEA28}"/>
          </ac:picMkLst>
        </pc:picChg>
        <pc:picChg chg="add mod">
          <ac:chgData name="applet shibuya" userId="8bdd555148b5aa4b" providerId="LiveId" clId="{A77B1CC1-F0A6-430E-A394-7AA1E9A89888}" dt="2022-02-10T01:53:06.286" v="41551" actId="1038"/>
          <ac:picMkLst>
            <pc:docMk/>
            <pc:sldMk cId="889583611" sldId="277"/>
            <ac:picMk id="108" creationId="{6A80B030-7C60-4406-B0DE-28758D462504}"/>
          </ac:picMkLst>
        </pc:picChg>
        <pc:picChg chg="add del mo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09" creationId="{53AFCF09-32C1-4C28-8D21-11890FEA4B81}"/>
          </ac:picMkLst>
        </pc:picChg>
        <pc:picChg chg="add del mo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11" creationId="{03B35A6F-C021-4DB0-A94B-4D5010FB2B99}"/>
          </ac:picMkLst>
        </pc:picChg>
        <pc:picChg chg="add del mo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12" creationId="{BF88B058-CE65-4FDC-AC13-7D6459F42CD3}"/>
          </ac:picMkLst>
        </pc:picChg>
        <pc:picChg chg="add del mo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13" creationId="{B9D9B8C6-C07B-4D78-8FD6-55B6970940BA}"/>
          </ac:picMkLst>
        </pc:picChg>
        <pc:picChg chg="add del mod">
          <ac:chgData name="applet shibuya" userId="8bdd555148b5aa4b" providerId="LiveId" clId="{A77B1CC1-F0A6-430E-A394-7AA1E9A89888}" dt="2022-02-10T01:45:39.062" v="41462" actId="478"/>
          <ac:picMkLst>
            <pc:docMk/>
            <pc:sldMk cId="889583611" sldId="277"/>
            <ac:picMk id="115" creationId="{848FCCD7-AF07-40EE-9789-60EEA1992832}"/>
          </ac:picMkLst>
        </pc:picChg>
        <pc:picChg chg="add mod">
          <ac:chgData name="applet shibuya" userId="8bdd555148b5aa4b" providerId="LiveId" clId="{A77B1CC1-F0A6-430E-A394-7AA1E9A89888}" dt="2022-02-10T01:45:12.247" v="41458" actId="207"/>
          <ac:picMkLst>
            <pc:docMk/>
            <pc:sldMk cId="889583611" sldId="277"/>
            <ac:picMk id="117" creationId="{F976C035-F4D7-4623-B3C9-DD07368F7052}"/>
          </ac:picMkLst>
        </pc:picChg>
        <pc:picChg chg="add del mod">
          <ac:chgData name="applet shibuya" userId="8bdd555148b5aa4b" providerId="LiveId" clId="{A77B1CC1-F0A6-430E-A394-7AA1E9A89888}" dt="2022-02-10T01:53:34.784" v="41554" actId="478"/>
          <ac:picMkLst>
            <pc:docMk/>
            <pc:sldMk cId="889583611" sldId="277"/>
            <ac:picMk id="119" creationId="{F884C173-76FD-45DC-9FA9-CB8CA7EEB377}"/>
          </ac:picMkLst>
        </pc:picChg>
        <pc:cxnChg chg="add del">
          <ac:chgData name="applet shibuya" userId="8bdd555148b5aa4b" providerId="LiveId" clId="{A77B1CC1-F0A6-430E-A394-7AA1E9A89888}" dt="2022-02-08T07:24:46.293" v="40311" actId="478"/>
          <ac:cxnSpMkLst>
            <pc:docMk/>
            <pc:sldMk cId="889583611" sldId="277"/>
            <ac:cxnSpMk id="12" creationId="{86DB9C92-0127-4327-86FA-27934399FCBC}"/>
          </ac:cxnSpMkLst>
        </pc:cxnChg>
      </pc:sldChg>
      <pc:sldChg chg="addSp delSp modSp mod setBg">
        <pc:chgData name="applet shibuya" userId="8bdd555148b5aa4b" providerId="LiveId" clId="{A77B1CC1-F0A6-430E-A394-7AA1E9A89888}" dt="2022-02-10T09:12:49.744" v="44728" actId="207"/>
        <pc:sldMkLst>
          <pc:docMk/>
          <pc:sldMk cId="3014895783" sldId="278"/>
        </pc:sldMkLst>
        <pc:spChg chg="del">
          <ac:chgData name="applet shibuya" userId="8bdd555148b5aa4b" providerId="LiveId" clId="{A77B1CC1-F0A6-430E-A394-7AA1E9A89888}" dt="2022-02-04T03:00:16.393" v="30188" actId="478"/>
          <ac:spMkLst>
            <pc:docMk/>
            <pc:sldMk cId="3014895783" sldId="278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2-02-10T05:58:45.534" v="41724" actId="14100"/>
          <ac:spMkLst>
            <pc:docMk/>
            <pc:sldMk cId="3014895783" sldId="278"/>
            <ac:spMk id="9" creationId="{15FBF190-D870-4B3E-BCED-743287E71B59}"/>
          </ac:spMkLst>
        </pc:spChg>
        <pc:spChg chg="add mod">
          <ac:chgData name="applet shibuya" userId="8bdd555148b5aa4b" providerId="LiveId" clId="{A77B1CC1-F0A6-430E-A394-7AA1E9A89888}" dt="2022-02-10T09:12:38.447" v="44727" actId="207"/>
          <ac:spMkLst>
            <pc:docMk/>
            <pc:sldMk cId="3014895783" sldId="278"/>
            <ac:spMk id="16" creationId="{6566BBBE-CDC8-48CC-9142-72ED8665E8F7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17" creationId="{CCA85EAA-41BC-41E9-84A9-447963A5510B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18" creationId="{23CD5EBA-C15E-4277-902D-A0CD28B01F88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19" creationId="{0B0CD310-7EE4-4528-A5D7-DF0661B39546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0" creationId="{6079790F-FD60-4E4D-A68B-A3D1076FD1AC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1" creationId="{A994D25E-64C1-42AE-9E51-A71CE70C0A20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2" creationId="{48F2BB59-6A9E-4D0C-A367-F32F1A9EC193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3" creationId="{2B4ED239-A01D-4A31-A6BE-8D533F25361D}"/>
          </ac:spMkLst>
        </pc:spChg>
        <pc:spChg chg="add mod ord">
          <ac:chgData name="applet shibuya" userId="8bdd555148b5aa4b" providerId="LiveId" clId="{A77B1CC1-F0A6-430E-A394-7AA1E9A89888}" dt="2022-02-03T09:22:15.253" v="28028" actId="167"/>
          <ac:spMkLst>
            <pc:docMk/>
            <pc:sldMk cId="3014895783" sldId="278"/>
            <ac:spMk id="24" creationId="{29C26FE4-9A24-469E-B449-9468C485F8A0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4" creationId="{9D2B21AD-8D3A-446A-91E6-D088AF392458}"/>
          </ac:spMkLst>
        </pc:spChg>
        <pc:spChg chg="add mod ord">
          <ac:chgData name="applet shibuya" userId="8bdd555148b5aa4b" providerId="LiveId" clId="{A77B1CC1-F0A6-430E-A394-7AA1E9A89888}" dt="2022-02-04T03:55:50.146" v="31649" actId="1076"/>
          <ac:spMkLst>
            <pc:docMk/>
            <pc:sldMk cId="3014895783" sldId="278"/>
            <ac:spMk id="25" creationId="{5240A176-FB12-431F-9698-9689FD0F70E3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5" creationId="{870F6126-EE2E-43E9-8329-89D9C67AEF62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6" creationId="{1F498759-D68C-4D9F-AEA7-2A5C4117A7F6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26" creationId="{9A044DB3-274F-4457-88B5-62520065E888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7" creationId="{CBD5713E-AE06-4885-8276-E92BF5B2E1B0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27" creationId="{EB60A346-794F-41AB-942B-B8CC3BB24ACB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8" creationId="{4112727A-6D3D-4509-B6F3-A7F67D79E81C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28" creationId="{50719E7D-AC11-47BE-BE46-59511FCA26D2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29" creationId="{64AB9AAC-FAB6-4C52-918E-61501B219C0F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29" creationId="{E8A7BFC1-9BB3-4E32-836B-DA0E71B9A4E8}"/>
          </ac:spMkLst>
        </pc:spChg>
        <pc:spChg chg="del">
          <ac:chgData name="applet shibuya" userId="8bdd555148b5aa4b" providerId="LiveId" clId="{A77B1CC1-F0A6-430E-A394-7AA1E9A89888}" dt="2021-12-22T02:55:59.760" v="9139" actId="478"/>
          <ac:spMkLst>
            <pc:docMk/>
            <pc:sldMk cId="3014895783" sldId="278"/>
            <ac:spMk id="30" creationId="{64B34E1F-E26C-4EDB-8F05-A363F8A9D09D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30" creationId="{7C0289E1-26E3-4365-8297-272C838AFC4E}"/>
          </ac:spMkLst>
        </pc:spChg>
        <pc:spChg chg="del">
          <ac:chgData name="applet shibuya" userId="8bdd555148b5aa4b" providerId="LiveId" clId="{A77B1CC1-F0A6-430E-A394-7AA1E9A89888}" dt="2021-12-22T03:13:33.015" v="9564" actId="478"/>
          <ac:spMkLst>
            <pc:docMk/>
            <pc:sldMk cId="3014895783" sldId="278"/>
            <ac:spMk id="31" creationId="{DB31A479-531D-4A55-8ADF-3E830116CD42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31" creationId="{F7EC3074-1CEB-4A37-8345-1212C2333BEC}"/>
          </ac:spMkLst>
        </pc:spChg>
        <pc:spChg chg="mod ord">
          <ac:chgData name="applet shibuya" userId="8bdd555148b5aa4b" providerId="LiveId" clId="{A77B1CC1-F0A6-430E-A394-7AA1E9A89888}" dt="2022-02-10T06:09:46.365" v="41924" actId="166"/>
          <ac:spMkLst>
            <pc:docMk/>
            <pc:sldMk cId="3014895783" sldId="278"/>
            <ac:spMk id="32" creationId="{2166387E-95EE-481E-A5EE-D5AB78FA2D0A}"/>
          </ac:spMkLst>
        </pc:spChg>
        <pc:spChg chg="add mod">
          <ac:chgData name="applet shibuya" userId="8bdd555148b5aa4b" providerId="LiveId" clId="{A77B1CC1-F0A6-430E-A394-7AA1E9A89888}" dt="2022-02-10T09:12:49.744" v="44728" actId="207"/>
          <ac:spMkLst>
            <pc:docMk/>
            <pc:sldMk cId="3014895783" sldId="278"/>
            <ac:spMk id="34" creationId="{333BEA30-5C4D-447D-8642-A986A45A532E}"/>
          </ac:spMkLst>
        </pc:spChg>
        <pc:spChg chg="del mod">
          <ac:chgData name="applet shibuya" userId="8bdd555148b5aa4b" providerId="LiveId" clId="{A77B1CC1-F0A6-430E-A394-7AA1E9A89888}" dt="2022-02-03T11:27:28.192" v="29483" actId="21"/>
          <ac:spMkLst>
            <pc:docMk/>
            <pc:sldMk cId="3014895783" sldId="278"/>
            <ac:spMk id="34" creationId="{F489F24E-AC74-4F42-8ABE-5639F29E0F1C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35" creationId="{3A1F0611-A4A6-4B36-922C-686608397546}"/>
          </ac:spMkLst>
        </pc:spChg>
        <pc:spChg chg="add mod">
          <ac:chgData name="applet shibuya" userId="8bdd555148b5aa4b" providerId="LiveId" clId="{A77B1CC1-F0A6-430E-A394-7AA1E9A89888}" dt="2022-02-04T03:56:02.388" v="31651" actId="14100"/>
          <ac:spMkLst>
            <pc:docMk/>
            <pc:sldMk cId="3014895783" sldId="278"/>
            <ac:spMk id="35" creationId="{9895BAA9-DB9A-442A-9B79-03E8D72EB17C}"/>
          </ac:spMkLst>
        </pc:spChg>
        <pc:spChg chg="add mod">
          <ac:chgData name="applet shibuya" userId="8bdd555148b5aa4b" providerId="LiveId" clId="{A77B1CC1-F0A6-430E-A394-7AA1E9A89888}" dt="2022-02-10T06:49:54.662" v="42550" actId="207"/>
          <ac:spMkLst>
            <pc:docMk/>
            <pc:sldMk cId="3014895783" sldId="278"/>
            <ac:spMk id="36" creationId="{3B9755F7-6366-4CAE-B19B-0AAFF8B5CF14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36" creationId="{8952E5E1-863A-4AE7-9770-55D68E1A70B5}"/>
          </ac:spMkLst>
        </pc:spChg>
        <pc:spChg chg="add mod">
          <ac:chgData name="applet shibuya" userId="8bdd555148b5aa4b" providerId="LiveId" clId="{A77B1CC1-F0A6-430E-A394-7AA1E9A89888}" dt="2022-02-10T06:29:48.690" v="42124"/>
          <ac:spMkLst>
            <pc:docMk/>
            <pc:sldMk cId="3014895783" sldId="278"/>
            <ac:spMk id="37" creationId="{3FFBF014-DED6-46A1-B69F-2998F3EB5E66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37" creationId="{65521FFA-C949-4458-AB9D-6B2115B6E5B3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38" creationId="{1FC096FB-5B87-42F4-86D3-747D06C7AA37}"/>
          </ac:spMkLst>
        </pc:spChg>
        <pc:spChg chg="add mod ord">
          <ac:chgData name="applet shibuya" userId="8bdd555148b5aa4b" providerId="LiveId" clId="{A77B1CC1-F0A6-430E-A394-7AA1E9A89888}" dt="2022-02-10T06:39:41.206" v="42407" actId="403"/>
          <ac:spMkLst>
            <pc:docMk/>
            <pc:sldMk cId="3014895783" sldId="278"/>
            <ac:spMk id="39" creationId="{56FDE5AE-21ED-4FC2-A2FA-DA3DB5C1DD48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39" creationId="{C685071D-F06E-4422-B785-C746227FBD60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0" creationId="{5718F860-0586-4B02-A088-2D894FC1A991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1" creationId="{489C6642-AF22-45BE-B8EE-646722F8C958}"/>
          </ac:spMkLst>
        </pc:spChg>
        <pc:spChg chg="add del mod">
          <ac:chgData name="applet shibuya" userId="8bdd555148b5aa4b" providerId="LiveId" clId="{A77B1CC1-F0A6-430E-A394-7AA1E9A89888}" dt="2022-02-04T03:10:45.368" v="30362" actId="478"/>
          <ac:spMkLst>
            <pc:docMk/>
            <pc:sldMk cId="3014895783" sldId="278"/>
            <ac:spMk id="41" creationId="{CE4E5AB4-8C79-4FCF-A810-AFB43DA65573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2" creationId="{10C034D3-AA33-467A-A33F-AC2C2EFCCFA5}"/>
          </ac:spMkLst>
        </pc:spChg>
        <pc:spChg chg="add del mod">
          <ac:chgData name="applet shibuya" userId="8bdd555148b5aa4b" providerId="LiveId" clId="{A77B1CC1-F0A6-430E-A394-7AA1E9A89888}" dt="2022-02-04T03:54:24.540" v="31591" actId="478"/>
          <ac:spMkLst>
            <pc:docMk/>
            <pc:sldMk cId="3014895783" sldId="278"/>
            <ac:spMk id="42" creationId="{430D5DA0-0D03-4020-A7C2-1D9DA56336DC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3" creationId="{8F7DE49C-77B7-4C77-9D64-F6A63C05A0CB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4" creationId="{453810CE-A5B7-4753-8A58-B8673CCA48CF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5" creationId="{E91C0B9A-3E6F-4A7D-816A-E2AAFC7ABD32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6" creationId="{27A38D22-A47D-4527-AE35-6FA07168267E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7" creationId="{6BD02B13-06C1-42B9-83D1-7DF1FFAAD611}"/>
          </ac:spMkLst>
        </pc:spChg>
        <pc:spChg chg="add del mod">
          <ac:chgData name="applet shibuya" userId="8bdd555148b5aa4b" providerId="LiveId" clId="{A77B1CC1-F0A6-430E-A394-7AA1E9A89888}" dt="2022-02-03T09:26:07.402" v="28142" actId="478"/>
          <ac:spMkLst>
            <pc:docMk/>
            <pc:sldMk cId="3014895783" sldId="278"/>
            <ac:spMk id="48" creationId="{A2A0D48A-F0E9-4320-8F68-EEB722DB5CBF}"/>
          </ac:spMkLst>
        </pc:spChg>
        <pc:spChg chg="add del mod">
          <ac:chgData name="applet shibuya" userId="8bdd555148b5aa4b" providerId="LiveId" clId="{A77B1CC1-F0A6-430E-A394-7AA1E9A89888}" dt="2022-02-03T11:02:04.337" v="28860" actId="478"/>
          <ac:spMkLst>
            <pc:docMk/>
            <pc:sldMk cId="3014895783" sldId="278"/>
            <ac:spMk id="49" creationId="{1F6D5FC3-527E-4D10-8004-7C25E28D2ED3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0" creationId="{050BBAFB-32B7-47DC-A1B7-A0610A0E4533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1" creationId="{1F8BF3B4-67D5-4F1B-ACC2-B68083AEDDAC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2" creationId="{E811CED3-45A5-4D8E-A60B-CEA4D9719563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53" creationId="{3DC03140-5AC5-4E04-A592-514565B72AE7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3" creationId="{EFB51B7A-D7D1-47F7-8AD7-E1ECB7214DD6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54" creationId="{48F83CD6-2168-41B6-8852-E3F2834E5CC4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4" creationId="{77C30D04-1D91-4503-94E3-67E60948B3C2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55" creationId="{5EF9FFFE-CF9F-4FF0-AB44-41C99F383CAB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5" creationId="{D699AC69-12DD-43F6-99FF-A7E09FD99A1B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56" creationId="{0B525C99-0625-4A36-8BD0-8739332339CF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6" creationId="{C32A1D31-C6DD-4114-8C34-0F593FD87975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7" creationId="{24201FF4-9599-4B70-9E33-621831E3FCDE}"/>
          </ac:spMkLst>
        </pc:spChg>
        <pc:spChg chg="mod">
          <ac:chgData name="applet shibuya" userId="8bdd555148b5aa4b" providerId="LiveId" clId="{A77B1CC1-F0A6-430E-A394-7AA1E9A89888}" dt="2022-02-10T06:06:44.588" v="41882" actId="1076"/>
          <ac:spMkLst>
            <pc:docMk/>
            <pc:sldMk cId="3014895783" sldId="278"/>
            <ac:spMk id="57" creationId="{C162D159-818E-4412-9743-FF64B9B7909A}"/>
          </ac:spMkLst>
        </pc:spChg>
        <pc:spChg chg="add del mod">
          <ac:chgData name="applet shibuya" userId="8bdd555148b5aa4b" providerId="LiveId" clId="{A77B1CC1-F0A6-430E-A394-7AA1E9A89888}" dt="2022-02-03T09:22:20.058" v="28031"/>
          <ac:spMkLst>
            <pc:docMk/>
            <pc:sldMk cId="3014895783" sldId="278"/>
            <ac:spMk id="58" creationId="{717C5D1F-AB8B-40D7-ACC6-59B86FE4F5A7}"/>
          </ac:spMkLst>
        </pc:spChg>
        <pc:spChg chg="mod">
          <ac:chgData name="applet shibuya" userId="8bdd555148b5aa4b" providerId="LiveId" clId="{A77B1CC1-F0A6-430E-A394-7AA1E9A89888}" dt="2022-02-10T06:06:44.588" v="41882" actId="1076"/>
          <ac:spMkLst>
            <pc:docMk/>
            <pc:sldMk cId="3014895783" sldId="278"/>
            <ac:spMk id="58" creationId="{BCE61A68-3809-457B-898E-11B072A58381}"/>
          </ac:spMkLst>
        </pc:spChg>
        <pc:spChg chg="add del mod">
          <ac:chgData name="applet shibuya" userId="8bdd555148b5aa4b" providerId="LiveId" clId="{A77B1CC1-F0A6-430E-A394-7AA1E9A89888}" dt="2022-02-03T09:23:23.701" v="28081" actId="478"/>
          <ac:spMkLst>
            <pc:docMk/>
            <pc:sldMk cId="3014895783" sldId="278"/>
            <ac:spMk id="59" creationId="{7C2F4F79-9697-40D1-B102-DB9AC83D086D}"/>
          </ac:spMkLst>
        </pc:spChg>
        <pc:spChg chg="mod">
          <ac:chgData name="applet shibuya" userId="8bdd555148b5aa4b" providerId="LiveId" clId="{A77B1CC1-F0A6-430E-A394-7AA1E9A89888}" dt="2022-02-10T06:07:27.660" v="41886" actId="1035"/>
          <ac:spMkLst>
            <pc:docMk/>
            <pc:sldMk cId="3014895783" sldId="278"/>
            <ac:spMk id="59" creationId="{F91384A8-515F-4636-A5E0-911AEE4C4132}"/>
          </ac:spMkLst>
        </pc:spChg>
        <pc:spChg chg="add mo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60" creationId="{FA42AD51-D3D8-491F-9CAB-C8DD440688C6}"/>
          </ac:spMkLst>
        </pc:spChg>
        <pc:spChg chg="add mo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61" creationId="{BD5197F1-FDC0-47AD-AEB2-82774D2DE0BA}"/>
          </ac:spMkLst>
        </pc:spChg>
        <pc:spChg chg="add mo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62" creationId="{DDC873A8-696E-48C3-99FA-DC249CD87438}"/>
          </ac:spMkLst>
        </pc:spChg>
        <pc:spChg chg="add mo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63" creationId="{D54D727D-7591-44EF-BFAE-9B21FF669BFF}"/>
          </ac:spMkLst>
        </pc:spChg>
        <pc:spChg chg="add mo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64" creationId="{29402812-06B0-401B-BE93-FE599B0A2858}"/>
          </ac:spMkLst>
        </pc:spChg>
        <pc:spChg chg="mod">
          <ac:chgData name="applet shibuya" userId="8bdd555148b5aa4b" providerId="LiveId" clId="{A77B1CC1-F0A6-430E-A394-7AA1E9A89888}" dt="2022-02-10T06:07:27.660" v="41886" actId="1035"/>
          <ac:spMkLst>
            <pc:docMk/>
            <pc:sldMk cId="3014895783" sldId="278"/>
            <ac:spMk id="65" creationId="{3E71073D-CEC3-452B-AE9F-F4FB436AF3FB}"/>
          </ac:spMkLst>
        </pc:spChg>
        <pc:spChg chg="add del mod">
          <ac:chgData name="applet shibuya" userId="8bdd555148b5aa4b" providerId="LiveId" clId="{A77B1CC1-F0A6-430E-A394-7AA1E9A89888}" dt="2022-02-03T09:25:39.137" v="28119" actId="478"/>
          <ac:spMkLst>
            <pc:docMk/>
            <pc:sldMk cId="3014895783" sldId="278"/>
            <ac:spMk id="65" creationId="{BB85E1FA-DDB2-406D-B9D0-0E0B3C92A7DE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66" creationId="{2761C3C4-0658-4B5B-8876-66DA274CC435}"/>
          </ac:spMkLst>
        </pc:spChg>
        <pc:spChg chg="add mod or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67" creationId="{C0ACABE3-9BE3-4F0B-B1AB-148FEABC94DE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68" creationId="{2CAEA8DA-E57E-4F3B-ADCE-2EA2573F111B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69" creationId="{A2CCA192-3235-48F5-853D-2351B5D39938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70" creationId="{7CD7C491-6507-4CF4-AED3-9626D796FC92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71" creationId="{32021E3B-B3E0-4A7E-B579-568037148717}"/>
          </ac:spMkLst>
        </pc:spChg>
        <pc:spChg chg="add mod">
          <ac:chgData name="applet shibuya" userId="8bdd555148b5aa4b" providerId="LiveId" clId="{A77B1CC1-F0A6-430E-A394-7AA1E9A89888}" dt="2022-02-03T09:26:51.854" v="28180" actId="14100"/>
          <ac:spMkLst>
            <pc:docMk/>
            <pc:sldMk cId="3014895783" sldId="278"/>
            <ac:spMk id="72" creationId="{CF6313F6-C861-429E-A5EB-A68D7A4CEC51}"/>
          </ac:spMkLst>
        </pc:spChg>
        <pc:spChg chg="add mod">
          <ac:chgData name="applet shibuya" userId="8bdd555148b5aa4b" providerId="LiveId" clId="{A77B1CC1-F0A6-430E-A394-7AA1E9A89888}" dt="2022-02-03T09:26:24.549" v="28177" actId="1037"/>
          <ac:spMkLst>
            <pc:docMk/>
            <pc:sldMk cId="3014895783" sldId="278"/>
            <ac:spMk id="73" creationId="{943A8926-342D-4FEB-9036-85A3CA20CBFF}"/>
          </ac:spMkLst>
        </pc:spChg>
        <pc:spChg chg="add mod ord">
          <ac:chgData name="applet shibuya" userId="8bdd555148b5aa4b" providerId="LiveId" clId="{A77B1CC1-F0A6-430E-A394-7AA1E9A89888}" dt="2022-02-08T07:11:22.350" v="40251" actId="207"/>
          <ac:spMkLst>
            <pc:docMk/>
            <pc:sldMk cId="3014895783" sldId="278"/>
            <ac:spMk id="74" creationId="{A958E03C-4816-4298-9CB2-E610CD5E5ED8}"/>
          </ac:spMkLst>
        </pc:spChg>
        <pc:spChg chg="mod">
          <ac:chgData name="applet shibuya" userId="8bdd555148b5aa4b" providerId="LiveId" clId="{A77B1CC1-F0A6-430E-A394-7AA1E9A89888}" dt="2022-02-10T06:07:27.660" v="41886" actId="1035"/>
          <ac:spMkLst>
            <pc:docMk/>
            <pc:sldMk cId="3014895783" sldId="278"/>
            <ac:spMk id="75" creationId="{6987D536-856C-47BA-B36E-A2AA70368112}"/>
          </ac:spMkLst>
        </pc:spChg>
        <pc:spChg chg="add del mod">
          <ac:chgData name="applet shibuya" userId="8bdd555148b5aa4b" providerId="LiveId" clId="{A77B1CC1-F0A6-430E-A394-7AA1E9A89888}" dt="2022-02-03T10:59:37.295" v="28824"/>
          <ac:spMkLst>
            <pc:docMk/>
            <pc:sldMk cId="3014895783" sldId="278"/>
            <ac:spMk id="75" creationId="{BD5A5522-AA2A-486D-893F-7B0569AF341A}"/>
          </ac:spMkLst>
        </pc:spChg>
        <pc:spChg chg="add del mod">
          <ac:chgData name="applet shibuya" userId="8bdd555148b5aa4b" providerId="LiveId" clId="{A77B1CC1-F0A6-430E-A394-7AA1E9A89888}" dt="2022-02-03T10:59:37.295" v="28824"/>
          <ac:spMkLst>
            <pc:docMk/>
            <pc:sldMk cId="3014895783" sldId="278"/>
            <ac:spMk id="76" creationId="{258B1216-C44C-41F2-993D-3323A0E468B7}"/>
          </ac:spMkLst>
        </pc:spChg>
        <pc:spChg chg="add del mod">
          <ac:chgData name="applet shibuya" userId="8bdd555148b5aa4b" providerId="LiveId" clId="{A77B1CC1-F0A6-430E-A394-7AA1E9A89888}" dt="2022-02-03T10:59:37.295" v="28824"/>
          <ac:spMkLst>
            <pc:docMk/>
            <pc:sldMk cId="3014895783" sldId="278"/>
            <ac:spMk id="77" creationId="{561698A4-9A2E-4FE0-B342-247392A12315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77" creationId="{C112BCFC-5F13-4F25-9463-A66FBBE94EA9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78" creationId="{20F7F983-5B26-4F78-938C-BC951B9F6426}"/>
          </ac:spMkLst>
        </pc:spChg>
        <pc:spChg chg="add del mod">
          <ac:chgData name="applet shibuya" userId="8bdd555148b5aa4b" providerId="LiveId" clId="{A77B1CC1-F0A6-430E-A394-7AA1E9A89888}" dt="2022-02-03T10:59:37.295" v="28824"/>
          <ac:spMkLst>
            <pc:docMk/>
            <pc:sldMk cId="3014895783" sldId="278"/>
            <ac:spMk id="78" creationId="{C348BD00-1C35-4027-8EDA-4EC64A26C5D0}"/>
          </ac:spMkLst>
        </pc:spChg>
        <pc:spChg chg="add mod">
          <ac:chgData name="applet shibuya" userId="8bdd555148b5aa4b" providerId="LiveId" clId="{A77B1CC1-F0A6-430E-A394-7AA1E9A89888}" dt="2022-02-03T10:59:51.234" v="28827" actId="207"/>
          <ac:spMkLst>
            <pc:docMk/>
            <pc:sldMk cId="3014895783" sldId="278"/>
            <ac:spMk id="79" creationId="{8DF106CE-211B-4B5D-A838-F78FA5190405}"/>
          </ac:spMkLst>
        </pc:spChg>
        <pc:spChg chg="add mod">
          <ac:chgData name="applet shibuya" userId="8bdd555148b5aa4b" providerId="LiveId" clId="{A77B1CC1-F0A6-430E-A394-7AA1E9A89888}" dt="2022-02-03T11:00:57.622" v="28834" actId="207"/>
          <ac:spMkLst>
            <pc:docMk/>
            <pc:sldMk cId="3014895783" sldId="278"/>
            <ac:spMk id="80" creationId="{66D4C7F7-F0E5-44F6-BA21-8669522F74F3}"/>
          </ac:spMkLst>
        </pc:spChg>
        <pc:spChg chg="add mod">
          <ac:chgData name="applet shibuya" userId="8bdd555148b5aa4b" providerId="LiveId" clId="{A77B1CC1-F0A6-430E-A394-7AA1E9A89888}" dt="2022-02-03T11:00:57.622" v="28834" actId="207"/>
          <ac:spMkLst>
            <pc:docMk/>
            <pc:sldMk cId="3014895783" sldId="278"/>
            <ac:spMk id="81" creationId="{77F48984-B032-4139-B4E8-0A56659AF7B9}"/>
          </ac:spMkLst>
        </pc:spChg>
        <pc:spChg chg="add mod">
          <ac:chgData name="applet shibuya" userId="8bdd555148b5aa4b" providerId="LiveId" clId="{A77B1CC1-F0A6-430E-A394-7AA1E9A89888}" dt="2022-02-03T11:01:59.033" v="28859" actId="1036"/>
          <ac:spMkLst>
            <pc:docMk/>
            <pc:sldMk cId="3014895783" sldId="278"/>
            <ac:spMk id="82" creationId="{F5628EA6-66C2-4D0A-9A38-156FF6B10DF9}"/>
          </ac:spMkLst>
        </pc:spChg>
        <pc:spChg chg="mod">
          <ac:chgData name="applet shibuya" userId="8bdd555148b5aa4b" providerId="LiveId" clId="{A77B1CC1-F0A6-430E-A394-7AA1E9A89888}" dt="2022-02-03T11:25:34.677" v="29380" actId="207"/>
          <ac:spMkLst>
            <pc:docMk/>
            <pc:sldMk cId="3014895783" sldId="278"/>
            <ac:spMk id="84" creationId="{414E466A-258F-4495-A759-63CB53EEAF90}"/>
          </ac:spMkLst>
        </pc:spChg>
        <pc:spChg chg="mod">
          <ac:chgData name="applet shibuya" userId="8bdd555148b5aa4b" providerId="LiveId" clId="{A77B1CC1-F0A6-430E-A394-7AA1E9A89888}" dt="2022-02-04T03:50:38.053" v="31392" actId="207"/>
          <ac:spMkLst>
            <pc:docMk/>
            <pc:sldMk cId="3014895783" sldId="278"/>
            <ac:spMk id="85" creationId="{0BFA88CC-7F8A-44EC-8D47-3480D339EDBD}"/>
          </ac:spMkLst>
        </pc:spChg>
        <pc:spChg chg="del mod">
          <ac:chgData name="applet shibuya" userId="8bdd555148b5aa4b" providerId="LiveId" clId="{A77B1CC1-F0A6-430E-A394-7AA1E9A89888}" dt="2022-02-03T11:25:37.868" v="29381" actId="478"/>
          <ac:spMkLst>
            <pc:docMk/>
            <pc:sldMk cId="3014895783" sldId="278"/>
            <ac:spMk id="86" creationId="{FDBB40F7-7B30-447E-AA19-6FE72F1C90C3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87" creationId="{F23FA876-1242-42EA-9C59-00F7BFA25E25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88" creationId="{2BF595B9-4BFC-4397-92C3-4075F9692135}"/>
          </ac:spMkLst>
        </pc:spChg>
        <pc:spChg chg="mod">
          <ac:chgData name="applet shibuya" userId="8bdd555148b5aa4b" providerId="LiveId" clId="{A77B1CC1-F0A6-430E-A394-7AA1E9A89888}" dt="2022-02-03T11:26:23.942" v="29470" actId="1076"/>
          <ac:spMkLst>
            <pc:docMk/>
            <pc:sldMk cId="3014895783" sldId="278"/>
            <ac:spMk id="88" creationId="{ABE103B2-6C89-4126-B426-D2AFBFFFFB18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89" creationId="{1584D3E0-CFDB-46D3-8B69-B59ED54DDF22}"/>
          </ac:spMkLst>
        </pc:spChg>
        <pc:spChg chg="mod">
          <ac:chgData name="applet shibuya" userId="8bdd555148b5aa4b" providerId="LiveId" clId="{A77B1CC1-F0A6-430E-A394-7AA1E9A89888}" dt="2022-02-03T11:26:34.927" v="29472" actId="1076"/>
          <ac:spMkLst>
            <pc:docMk/>
            <pc:sldMk cId="3014895783" sldId="278"/>
            <ac:spMk id="89" creationId="{CAB856D0-D25C-4127-8C57-E265F3CDD3A5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90" creationId="{2A1A5B24-E7E0-4914-AC66-7459A6A25B53}"/>
          </ac:spMkLst>
        </pc:spChg>
        <pc:spChg chg="mod">
          <ac:chgData name="applet shibuya" userId="8bdd555148b5aa4b" providerId="LiveId" clId="{A77B1CC1-F0A6-430E-A394-7AA1E9A89888}" dt="2022-02-04T03:51:34.332" v="31393"/>
          <ac:spMkLst>
            <pc:docMk/>
            <pc:sldMk cId="3014895783" sldId="278"/>
            <ac:spMk id="91" creationId="{96F52FDF-6CEF-4A9B-9819-87AE7A0F62C2}"/>
          </ac:spMkLst>
        </pc:spChg>
        <pc:spChg chg="add mod">
          <ac:chgData name="applet shibuya" userId="8bdd555148b5aa4b" providerId="LiveId" clId="{A77B1CC1-F0A6-430E-A394-7AA1E9A89888}" dt="2022-02-04T03:55:36.605" v="31647" actId="403"/>
          <ac:spMkLst>
            <pc:docMk/>
            <pc:sldMk cId="3014895783" sldId="278"/>
            <ac:spMk id="92" creationId="{5B7D05AD-BF4F-4F03-96E4-59D0A3CB5553}"/>
          </ac:spMkLst>
        </pc:spChg>
        <pc:spChg chg="add del mod">
          <ac:chgData name="applet shibuya" userId="8bdd555148b5aa4b" providerId="LiveId" clId="{A77B1CC1-F0A6-430E-A394-7AA1E9A89888}" dt="2022-02-04T03:51:39.864" v="31394" actId="478"/>
          <ac:spMkLst>
            <pc:docMk/>
            <pc:sldMk cId="3014895783" sldId="278"/>
            <ac:spMk id="93" creationId="{4C03A44D-6624-43DC-9106-7385E69BCE1E}"/>
          </ac:spMkLst>
        </pc:spChg>
        <pc:spChg chg="add mod">
          <ac:chgData name="applet shibuya" userId="8bdd555148b5aa4b" providerId="LiveId" clId="{A77B1CC1-F0A6-430E-A394-7AA1E9A89888}" dt="2022-02-10T05:58:56.350" v="41727" actId="14838"/>
          <ac:spMkLst>
            <pc:docMk/>
            <pc:sldMk cId="3014895783" sldId="278"/>
            <ac:spMk id="93" creationId="{5EEED5BD-47A0-4092-8BA5-1E62832CBC87}"/>
          </ac:spMkLst>
        </pc:spChg>
        <pc:spChg chg="mod">
          <ac:chgData name="applet shibuya" userId="8bdd555148b5aa4b" providerId="LiveId" clId="{A77B1CC1-F0A6-430E-A394-7AA1E9A89888}" dt="2022-02-04T03:52:00.830" v="31396"/>
          <ac:spMkLst>
            <pc:docMk/>
            <pc:sldMk cId="3014895783" sldId="278"/>
            <ac:spMk id="95" creationId="{F0FCB97B-8805-48CF-8B55-8116F99BD31C}"/>
          </ac:spMkLst>
        </pc:spChg>
        <pc:spChg chg="mod">
          <ac:chgData name="applet shibuya" userId="8bdd555148b5aa4b" providerId="LiveId" clId="{A77B1CC1-F0A6-430E-A394-7AA1E9A89888}" dt="2022-02-04T03:53:22.996" v="31409" actId="692"/>
          <ac:spMkLst>
            <pc:docMk/>
            <pc:sldMk cId="3014895783" sldId="278"/>
            <ac:spMk id="96" creationId="{C34B141C-B8EF-46ED-8888-1CF5BBF27E9F}"/>
          </ac:spMkLst>
        </pc:spChg>
        <pc:spChg chg="mod">
          <ac:chgData name="applet shibuya" userId="8bdd555148b5aa4b" providerId="LiveId" clId="{A77B1CC1-F0A6-430E-A394-7AA1E9A89888}" dt="2022-02-04T03:52:00.830" v="31396"/>
          <ac:spMkLst>
            <pc:docMk/>
            <pc:sldMk cId="3014895783" sldId="278"/>
            <ac:spMk id="97" creationId="{E171621F-C578-462B-94BD-0B449E0AF88E}"/>
          </ac:spMkLst>
        </pc:spChg>
        <pc:spChg chg="del mod topLvl">
          <ac:chgData name="applet shibuya" userId="8bdd555148b5aa4b" providerId="LiveId" clId="{A77B1CC1-F0A6-430E-A394-7AA1E9A89888}" dt="2022-02-10T06:00:34.292" v="41782" actId="478"/>
          <ac:spMkLst>
            <pc:docMk/>
            <pc:sldMk cId="3014895783" sldId="278"/>
            <ac:spMk id="99" creationId="{3AD108DC-1806-462C-8EDE-57C8B508B432}"/>
          </ac:spMkLst>
        </pc:spChg>
        <pc:spChg chg="del mod topLvl">
          <ac:chgData name="applet shibuya" userId="8bdd555148b5aa4b" providerId="LiveId" clId="{A77B1CC1-F0A6-430E-A394-7AA1E9A89888}" dt="2022-02-10T06:00:37.265" v="41783" actId="478"/>
          <ac:spMkLst>
            <pc:docMk/>
            <pc:sldMk cId="3014895783" sldId="278"/>
            <ac:spMk id="100" creationId="{961A9B8F-72FA-47F8-A02F-F8304FE55F16}"/>
          </ac:spMkLst>
        </pc:spChg>
        <pc:spChg chg="add mod ord">
          <ac:chgData name="applet shibuya" userId="8bdd555148b5aa4b" providerId="LiveId" clId="{A77B1CC1-F0A6-430E-A394-7AA1E9A89888}" dt="2022-02-10T06:50:16.365" v="42551" actId="1037"/>
          <ac:spMkLst>
            <pc:docMk/>
            <pc:sldMk cId="3014895783" sldId="278"/>
            <ac:spMk id="101" creationId="{8D34D7C5-8FB0-44D1-A70D-6769FC90FB47}"/>
          </ac:spMkLst>
        </pc:spChg>
        <pc:spChg chg="add mod ord">
          <ac:chgData name="applet shibuya" userId="8bdd555148b5aa4b" providerId="LiveId" clId="{A77B1CC1-F0A6-430E-A394-7AA1E9A89888}" dt="2022-02-10T06:30:15.341" v="42137"/>
          <ac:spMkLst>
            <pc:docMk/>
            <pc:sldMk cId="3014895783" sldId="278"/>
            <ac:spMk id="102" creationId="{65968B0F-9D55-4184-B719-19D43ACDF5EE}"/>
          </ac:spMkLst>
        </pc:spChg>
        <pc:spChg chg="add mod ord">
          <ac:chgData name="applet shibuya" userId="8bdd555148b5aa4b" providerId="LiveId" clId="{A77B1CC1-F0A6-430E-A394-7AA1E9A89888}" dt="2022-02-10T06:05:25.233" v="41862" actId="1076"/>
          <ac:spMkLst>
            <pc:docMk/>
            <pc:sldMk cId="3014895783" sldId="278"/>
            <ac:spMk id="103" creationId="{71BDD1E5-2F5B-475E-8596-5E553C11A67B}"/>
          </ac:spMkLst>
        </pc:spChg>
        <pc:spChg chg="add mod ord">
          <ac:chgData name="applet shibuya" userId="8bdd555148b5aa4b" providerId="LiveId" clId="{A77B1CC1-F0A6-430E-A394-7AA1E9A89888}" dt="2022-02-10T06:05:17.945" v="41861" actId="1076"/>
          <ac:spMkLst>
            <pc:docMk/>
            <pc:sldMk cId="3014895783" sldId="278"/>
            <ac:spMk id="104" creationId="{94194655-1527-4420-ABC8-8CB4A5D80879}"/>
          </ac:spMkLst>
        </pc:spChg>
        <pc:spChg chg="add mod">
          <ac:chgData name="applet shibuya" userId="8bdd555148b5aa4b" providerId="LiveId" clId="{A77B1CC1-F0A6-430E-A394-7AA1E9A89888}" dt="2022-02-10T06:05:15.236" v="41860" actId="1076"/>
          <ac:spMkLst>
            <pc:docMk/>
            <pc:sldMk cId="3014895783" sldId="278"/>
            <ac:spMk id="105" creationId="{ED8DCAED-FC3E-4C4C-ABF2-CD217D744ACF}"/>
          </ac:spMkLst>
        </pc:spChg>
        <pc:grpChg chg="add del mod">
          <ac:chgData name="applet shibuya" userId="8bdd555148b5aa4b" providerId="LiveId" clId="{A77B1CC1-F0A6-430E-A394-7AA1E9A89888}" dt="2022-02-04T03:14:46.148" v="30464" actId="165"/>
          <ac:grpSpMkLst>
            <pc:docMk/>
            <pc:sldMk cId="3014895783" sldId="278"/>
            <ac:grpSpMk id="11" creationId="{C0D1F81C-A045-4C59-ADD5-985D210A97B1}"/>
          </ac:grpSpMkLst>
        </pc:grpChg>
        <pc:grpChg chg="add mod">
          <ac:chgData name="applet shibuya" userId="8bdd555148b5aa4b" providerId="LiveId" clId="{A77B1CC1-F0A6-430E-A394-7AA1E9A89888}" dt="2022-02-10T06:07:05.386" v="41884" actId="1076"/>
          <ac:grpSpMkLst>
            <pc:docMk/>
            <pc:sldMk cId="3014895783" sldId="278"/>
            <ac:grpSpMk id="52" creationId="{4B4A5A80-74E3-418A-A968-1F8665ACF6B4}"/>
          </ac:grpSpMkLst>
        </pc:grpChg>
        <pc:grpChg chg="add mod">
          <ac:chgData name="applet shibuya" userId="8bdd555148b5aa4b" providerId="LiveId" clId="{A77B1CC1-F0A6-430E-A394-7AA1E9A89888}" dt="2022-02-04T03:53:56.781" v="31531" actId="1035"/>
          <ac:grpSpMkLst>
            <pc:docMk/>
            <pc:sldMk cId="3014895783" sldId="278"/>
            <ac:grpSpMk id="76" creationId="{ECF3D30E-C140-4E58-843B-4FD45F4D93F8}"/>
          </ac:grpSpMkLst>
        </pc:grpChg>
        <pc:grpChg chg="add mod ord">
          <ac:chgData name="applet shibuya" userId="8bdd555148b5aa4b" providerId="LiveId" clId="{A77B1CC1-F0A6-430E-A394-7AA1E9A89888}" dt="2022-02-10T06:33:18.980" v="42190" actId="14100"/>
          <ac:grpSpMkLst>
            <pc:docMk/>
            <pc:sldMk cId="3014895783" sldId="278"/>
            <ac:grpSpMk id="83" creationId="{C5B6644A-641D-428C-9E2C-E59B75DAC283}"/>
          </ac:grpSpMkLst>
        </pc:grpChg>
        <pc:grpChg chg="mod">
          <ac:chgData name="applet shibuya" userId="8bdd555148b5aa4b" providerId="LiveId" clId="{A77B1CC1-F0A6-430E-A394-7AA1E9A89888}" dt="2022-02-04T03:51:34.332" v="31393"/>
          <ac:grpSpMkLst>
            <pc:docMk/>
            <pc:sldMk cId="3014895783" sldId="278"/>
            <ac:grpSpMk id="86" creationId="{B4164DDA-C76D-40F5-A2B6-6F18D9D4929E}"/>
          </ac:grpSpMkLst>
        </pc:grpChg>
        <pc:grpChg chg="add del mod">
          <ac:chgData name="applet shibuya" userId="8bdd555148b5aa4b" providerId="LiveId" clId="{A77B1CC1-F0A6-430E-A394-7AA1E9A89888}" dt="2022-02-03T11:27:22.941" v="29481" actId="21"/>
          <ac:grpSpMkLst>
            <pc:docMk/>
            <pc:sldMk cId="3014895783" sldId="278"/>
            <ac:grpSpMk id="87" creationId="{E921DE1A-102A-49D4-9DE9-E03730F041AD}"/>
          </ac:grpSpMkLst>
        </pc:grpChg>
        <pc:grpChg chg="add mod ord">
          <ac:chgData name="applet shibuya" userId="8bdd555148b5aa4b" providerId="LiveId" clId="{A77B1CC1-F0A6-430E-A394-7AA1E9A89888}" dt="2022-02-04T03:54:02.951" v="31532" actId="166"/>
          <ac:grpSpMkLst>
            <pc:docMk/>
            <pc:sldMk cId="3014895783" sldId="278"/>
            <ac:grpSpMk id="94" creationId="{136C41FC-D7F2-4196-9930-B93DFC3FA79A}"/>
          </ac:grpSpMkLst>
        </pc:grpChg>
        <pc:grpChg chg="add del mod">
          <ac:chgData name="applet shibuya" userId="8bdd555148b5aa4b" providerId="LiveId" clId="{A77B1CC1-F0A6-430E-A394-7AA1E9A89888}" dt="2022-02-10T06:00:34.292" v="41782" actId="478"/>
          <ac:grpSpMkLst>
            <pc:docMk/>
            <pc:sldMk cId="3014895783" sldId="278"/>
            <ac:grpSpMk id="98" creationId="{0D571BCA-0D88-45CE-81A2-1C7E3E8C929D}"/>
          </ac:grpSpMkLst>
        </pc:grpChg>
        <pc:picChg chg="add del mod">
          <ac:chgData name="applet shibuya" userId="8bdd555148b5aa4b" providerId="LiveId" clId="{A77B1CC1-F0A6-430E-A394-7AA1E9A89888}" dt="2022-02-10T05:41:46.929" v="41650" actId="478"/>
          <ac:picMkLst>
            <pc:docMk/>
            <pc:sldMk cId="3014895783" sldId="278"/>
            <ac:picMk id="3" creationId="{8CDEE44F-0A6C-4DC5-BF28-9F5EC45C1442}"/>
          </ac:picMkLst>
        </pc:picChg>
        <pc:picChg chg="mod ord">
          <ac:chgData name="applet shibuya" userId="8bdd555148b5aa4b" providerId="LiveId" clId="{A77B1CC1-F0A6-430E-A394-7AA1E9A89888}" dt="2022-02-10T06:05:29.981" v="41864" actId="1076"/>
          <ac:picMkLst>
            <pc:docMk/>
            <pc:sldMk cId="3014895783" sldId="278"/>
            <ac:picMk id="4" creationId="{CD14CA1E-8C55-4CC2-950B-595E32A843EC}"/>
          </ac:picMkLst>
        </pc:picChg>
        <pc:picChg chg="mod">
          <ac:chgData name="applet shibuya" userId="8bdd555148b5aa4b" providerId="LiveId" clId="{A77B1CC1-F0A6-430E-A394-7AA1E9A89888}" dt="2022-02-04T03:56:46.988" v="31660" actId="1038"/>
          <ac:picMkLst>
            <pc:docMk/>
            <pc:sldMk cId="3014895783" sldId="278"/>
            <ac:picMk id="6" creationId="{DA12458E-7308-4A14-976C-1FC47948F6C3}"/>
          </ac:picMkLst>
        </pc:picChg>
        <pc:picChg chg="add del mod">
          <ac:chgData name="applet shibuya" userId="8bdd555148b5aa4b" providerId="LiveId" clId="{A77B1CC1-F0A6-430E-A394-7AA1E9A89888}" dt="2022-02-10T05:43:01.392" v="41666" actId="478"/>
          <ac:picMkLst>
            <pc:docMk/>
            <pc:sldMk cId="3014895783" sldId="278"/>
            <ac:picMk id="7" creationId="{5B61AF34-7274-4FF0-831E-8F0C26D6A3D4}"/>
          </ac:picMkLst>
        </pc:picChg>
        <pc:picChg chg="mod ord">
          <ac:chgData name="applet shibuya" userId="8bdd555148b5aa4b" providerId="LiveId" clId="{A77B1CC1-F0A6-430E-A394-7AA1E9A89888}" dt="2022-02-04T03:56:07.865" v="31654" actId="1076"/>
          <ac:picMkLst>
            <pc:docMk/>
            <pc:sldMk cId="3014895783" sldId="278"/>
            <ac:picMk id="8" creationId="{AFF14B5E-836F-48D7-986B-77ABE1FE9C9D}"/>
          </ac:picMkLst>
        </pc:picChg>
        <pc:picChg chg="add del mod">
          <ac:chgData name="applet shibuya" userId="8bdd555148b5aa4b" providerId="LiveId" clId="{A77B1CC1-F0A6-430E-A394-7AA1E9A89888}" dt="2022-02-04T03:18:59.770" v="30578" actId="478"/>
          <ac:picMkLst>
            <pc:docMk/>
            <pc:sldMk cId="3014895783" sldId="278"/>
            <ac:picMk id="13" creationId="{CCBAB4D5-76A5-4182-BBA0-88B421C32D9A}"/>
          </ac:picMkLst>
        </pc:picChg>
        <pc:picChg chg="add mod ord">
          <ac:chgData name="applet shibuya" userId="8bdd555148b5aa4b" providerId="LiveId" clId="{A77B1CC1-F0A6-430E-A394-7AA1E9A89888}" dt="2022-02-10T06:05:48.949" v="41873" actId="1076"/>
          <ac:picMkLst>
            <pc:docMk/>
            <pc:sldMk cId="3014895783" sldId="278"/>
            <ac:picMk id="15" creationId="{362162E3-51BA-4C98-829C-1AA275F45203}"/>
          </ac:picMkLst>
        </pc:picChg>
        <pc:picChg chg="add del mod topLvl">
          <ac:chgData name="applet shibuya" userId="8bdd555148b5aa4b" providerId="LiveId" clId="{A77B1CC1-F0A6-430E-A394-7AA1E9A89888}" dt="2022-02-04T03:18:59.770" v="30578" actId="478"/>
          <ac:picMkLst>
            <pc:docMk/>
            <pc:sldMk cId="3014895783" sldId="278"/>
            <ac:picMk id="43" creationId="{837F3E29-4064-42BB-AE52-4BEFF1C5C7ED}"/>
          </ac:picMkLst>
        </pc:picChg>
        <pc:picChg chg="add del mod topLvl">
          <ac:chgData name="applet shibuya" userId="8bdd555148b5aa4b" providerId="LiveId" clId="{A77B1CC1-F0A6-430E-A394-7AA1E9A89888}" dt="2022-02-04T03:19:02.567" v="30579" actId="478"/>
          <ac:picMkLst>
            <pc:docMk/>
            <pc:sldMk cId="3014895783" sldId="278"/>
            <ac:picMk id="44" creationId="{F6D5966A-1CEA-40F9-A9CB-E3DE8E17217E}"/>
          </ac:picMkLst>
        </pc:picChg>
        <pc:picChg chg="add del mod topLvl">
          <ac:chgData name="applet shibuya" userId="8bdd555148b5aa4b" providerId="LiveId" clId="{A77B1CC1-F0A6-430E-A394-7AA1E9A89888}" dt="2022-02-04T03:18:59.770" v="30578" actId="478"/>
          <ac:picMkLst>
            <pc:docMk/>
            <pc:sldMk cId="3014895783" sldId="278"/>
            <ac:picMk id="45" creationId="{F3D7D76E-01AF-4230-9355-57EF34AAD234}"/>
          </ac:picMkLst>
        </pc:picChg>
        <pc:picChg chg="add del mod">
          <ac:chgData name="applet shibuya" userId="8bdd555148b5aa4b" providerId="LiveId" clId="{A77B1CC1-F0A6-430E-A394-7AA1E9A89888}" dt="2022-02-04T03:19:02.567" v="30579" actId="478"/>
          <ac:picMkLst>
            <pc:docMk/>
            <pc:sldMk cId="3014895783" sldId="278"/>
            <ac:picMk id="49" creationId="{CDDF79DD-CDCE-4C21-871F-7D8E3B2D276F}"/>
          </ac:picMkLst>
        </pc:picChg>
      </pc:sldChg>
      <pc:sldChg chg="addSp delSp modSp mod setBg">
        <pc:chgData name="applet shibuya" userId="8bdd555148b5aa4b" providerId="LiveId" clId="{A77B1CC1-F0A6-430E-A394-7AA1E9A89888}" dt="2022-02-10T09:12:12.519" v="44724" actId="207"/>
        <pc:sldMkLst>
          <pc:docMk/>
          <pc:sldMk cId="2555903252" sldId="279"/>
        </pc:sldMkLst>
        <pc:spChg chg="del">
          <ac:chgData name="applet shibuya" userId="8bdd555148b5aa4b" providerId="LiveId" clId="{A77B1CC1-F0A6-430E-A394-7AA1E9A89888}" dt="2022-02-03T11:28:29.373" v="29537" actId="478"/>
          <ac:spMkLst>
            <pc:docMk/>
            <pc:sldMk cId="2555903252" sldId="279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17" creationId="{10807122-4B57-47A4-98C7-B91D002E9F41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18" creationId="{C5A073F0-0D55-4FAC-B403-1E3E785EC529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19" creationId="{FAEAF99B-256C-49C6-9C58-D746EDBE00E6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0" creationId="{DFC7E237-B2FB-4973-BA90-4AFE224BFF11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1" creationId="{5E4F7DA3-A72D-4DCA-BCF4-E06EA03C05E1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2" creationId="{7112AC5E-8647-4B53-BDF5-9B135A60C905}"/>
          </ac:spMkLst>
        </pc:spChg>
        <pc:spChg chg="add mod ord">
          <ac:chgData name="applet shibuya" userId="8bdd555148b5aa4b" providerId="LiveId" clId="{A77B1CC1-F0A6-430E-A394-7AA1E9A89888}" dt="2022-02-03T09:31:18.198" v="28198" actId="167"/>
          <ac:spMkLst>
            <pc:docMk/>
            <pc:sldMk cId="2555903252" sldId="279"/>
            <ac:spMk id="22" creationId="{B96DC365-76DD-45C8-9900-B25DA89E10CC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3" creationId="{5A75F966-A2A9-4FD2-81BA-9A04D2828868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3" creationId="{8C9E32C8-753E-4575-BB39-12AAF42C6A3E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4" creationId="{89BCC00F-8B16-4D54-BE0E-D310A5DFE946}"/>
          </ac:spMkLst>
        </pc:spChg>
        <pc:spChg chg="add mod ord">
          <ac:chgData name="applet shibuya" userId="8bdd555148b5aa4b" providerId="LiveId" clId="{A77B1CC1-F0A6-430E-A394-7AA1E9A89888}" dt="2022-02-10T07:12:44.548" v="42951" actId="14100"/>
          <ac:spMkLst>
            <pc:docMk/>
            <pc:sldMk cId="2555903252" sldId="279"/>
            <ac:spMk id="24" creationId="{CE7F1EDF-CDC2-45A0-84AE-BAF7BFAE4818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5" creationId="{20E6476B-333A-4FCA-A79B-7DBC41BA6D48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5" creationId="{B6518950-D6CA-4069-A3D8-F8EA9CC4340C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6" creationId="{28141851-36DF-4A37-8B6E-B2CD8A902E6E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6" creationId="{6D79CCCD-45AF-4739-B75A-F6E8F50EBB07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7" creationId="{0EC0702B-FA39-408A-9413-DC34063BF4D0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7" creationId="{4432B133-AF6C-4B1F-A7C4-60D8882A37AB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8" creationId="{70328251-35DA-49CD-8598-2520AB8D421C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8" creationId="{7152C21F-2949-485C-A1B6-1DCE6E9D5060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29" creationId="{06DC44EB-5122-444C-8411-B95690B01B69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29" creationId="{E73CA612-E618-4DD5-8650-DBE24E8ACAEE}"/>
          </ac:spMkLst>
        </pc:spChg>
        <pc:spChg chg="del">
          <ac:chgData name="applet shibuya" userId="8bdd555148b5aa4b" providerId="LiveId" clId="{A77B1CC1-F0A6-430E-A394-7AA1E9A89888}" dt="2021-12-22T03:01:12.799" v="9149" actId="478"/>
          <ac:spMkLst>
            <pc:docMk/>
            <pc:sldMk cId="2555903252" sldId="279"/>
            <ac:spMk id="30" creationId="{54AC7B7C-2764-4121-9903-6C4ACEF3BB1A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30" creationId="{8344CCA1-2782-4CD2-8A96-B9E6CD282411}"/>
          </ac:spMkLst>
        </pc:spChg>
        <pc:spChg chg="mod">
          <ac:chgData name="applet shibuya" userId="8bdd555148b5aa4b" providerId="LiveId" clId="{A77B1CC1-F0A6-430E-A394-7AA1E9A89888}" dt="2022-02-10T09:11:57.513" v="44722" actId="207"/>
          <ac:spMkLst>
            <pc:docMk/>
            <pc:sldMk cId="2555903252" sldId="279"/>
            <ac:spMk id="31" creationId="{EE1B2EBD-BD7E-415E-BD14-EE51CCC88A1B}"/>
          </ac:spMkLst>
        </pc:spChg>
        <pc:spChg chg="mod">
          <ac:chgData name="applet shibuya" userId="8bdd555148b5aa4b" providerId="LiveId" clId="{A77B1CC1-F0A6-430E-A394-7AA1E9A89888}" dt="2022-02-10T09:12:12.519" v="44724" actId="207"/>
          <ac:spMkLst>
            <pc:docMk/>
            <pc:sldMk cId="2555903252" sldId="279"/>
            <ac:spMk id="32" creationId="{8BE7AB9A-7EF9-4B7A-9816-56A811AA79AC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3" creationId="{080716B6-53DD-4559-9468-CD0CE316D067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3" creationId="{7546AA28-5F51-4199-BE45-289A39D98061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4" creationId="{055375EE-D465-4D1B-A3E5-1405FDEFE252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4" creationId="{2827F0B6-DBE0-4CFE-906F-28070438275E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5" creationId="{248E068E-3B6B-435B-B397-C783DD1F877C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5" creationId="{A492EB16-4974-4DF8-AFCD-50E7A8B198B8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6" creationId="{473E173B-08F1-418E-9687-5D006D11681A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6" creationId="{6B627EAD-2DDF-4CC0-9D1C-94642D21A1EB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7" creationId="{6BF5626F-1735-4446-95AB-5080108E3280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7" creationId="{D71BFAB1-1E7A-4D43-8F5E-CA6D54CA5DB9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8" creationId="{05D5A5CE-502C-40E0-95AF-B2E4DDABA5E3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8" creationId="{A6572939-2662-4D80-9A91-CFA2E8140D3D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39" creationId="{73B1ED2E-2F37-41B5-A3C9-C44D3AFC4C16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39" creationId="{819D029A-AF22-4D10-9C44-0159F09149FC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0" creationId="{843F1456-2140-4608-8A86-833ED66169CF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0" creationId="{85BE2C31-647B-4F23-91E4-69DA88893F90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1" creationId="{0B6F6BBF-0A4C-4138-ACB4-7DFE3E0A4DEE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1" creationId="{78423098-E709-451B-AF8D-3DD08C7F9A4C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2" creationId="{7943701D-0AD6-46AB-9C99-0984D8819175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2" creationId="{C47B26F2-4CBC-4D7C-B153-06BDD4A9B23B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3" creationId="{03F204DC-BBF3-46C8-B111-EA40B6CA1D56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3" creationId="{8BEA3979-01C1-4F92-8290-D2CA7AECDAF8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4" creationId="{66EAC729-C89F-48A8-84E3-87FC357579A3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4" creationId="{74BE3D41-2542-4C16-90F1-AFA244327AB9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5" creationId="{367BC3B5-A61C-4765-882F-E7C36FFB6CF5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5" creationId="{AA8A2959-3F8F-4503-B1C5-D1F4C8FDDB8C}"/>
          </ac:spMkLst>
        </pc:spChg>
        <pc:spChg chg="add mod">
          <ac:chgData name="applet shibuya" userId="8bdd555148b5aa4b" providerId="LiveId" clId="{A77B1CC1-F0A6-430E-A394-7AA1E9A89888}" dt="2022-02-08T07:11:59.642" v="40256"/>
          <ac:spMkLst>
            <pc:docMk/>
            <pc:sldMk cId="2555903252" sldId="279"/>
            <ac:spMk id="46" creationId="{1E001D35-F937-4560-8B32-1908E897666A}"/>
          </ac:spMkLst>
        </pc:spChg>
        <pc:spChg chg="add del mod">
          <ac:chgData name="applet shibuya" userId="8bdd555148b5aa4b" providerId="LiveId" clId="{A77B1CC1-F0A6-430E-A394-7AA1E9A89888}" dt="2022-02-03T09:31:12.429" v="28196" actId="478"/>
          <ac:spMkLst>
            <pc:docMk/>
            <pc:sldMk cId="2555903252" sldId="279"/>
            <ac:spMk id="46" creationId="{7976397E-AF56-4D07-AC1A-3044C1A63229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47" creationId="{5CB809B0-C13E-41D4-B9E0-0970EFB8947F}"/>
          </ac:spMkLst>
        </pc:spChg>
        <pc:spChg chg="add mod">
          <ac:chgData name="applet shibuya" userId="8bdd555148b5aa4b" providerId="LiveId" clId="{A77B1CC1-F0A6-430E-A394-7AA1E9A89888}" dt="2022-02-10T07:12:21.424" v="42942" actId="1076"/>
          <ac:spMkLst>
            <pc:docMk/>
            <pc:sldMk cId="2555903252" sldId="279"/>
            <ac:spMk id="47" creationId="{B7861A7D-A5F5-4E0D-8C58-55E3A332FEA9}"/>
          </ac:spMkLst>
        </pc:spChg>
        <pc:spChg chg="add mod">
          <ac:chgData name="applet shibuya" userId="8bdd555148b5aa4b" providerId="LiveId" clId="{A77B1CC1-F0A6-430E-A394-7AA1E9A89888}" dt="2022-02-10T07:08:10.370" v="42875" actId="1076"/>
          <ac:spMkLst>
            <pc:docMk/>
            <pc:sldMk cId="2555903252" sldId="279"/>
            <ac:spMk id="48" creationId="{E60D4651-5E60-4705-8630-C9EA21342D6D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48" creationId="{F51E1AE9-FD9C-4909-AC6F-2E82AE881E64}"/>
          </ac:spMkLst>
        </pc:spChg>
        <pc:spChg chg="add mod">
          <ac:chgData name="applet shibuya" userId="8bdd555148b5aa4b" providerId="LiveId" clId="{A77B1CC1-F0A6-430E-A394-7AA1E9A89888}" dt="2022-02-10T07:13:06.380" v="42967" actId="1037"/>
          <ac:spMkLst>
            <pc:docMk/>
            <pc:sldMk cId="2555903252" sldId="279"/>
            <ac:spMk id="49" creationId="{712BA83E-C0B6-42FF-A109-FCDB5C07E50D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49" creationId="{7238E132-1058-42AE-AE2E-F1835B974656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50" creationId="{9D8E0385-939B-4BAE-9CC3-283EF5C827DC}"/>
          </ac:spMkLst>
        </pc:spChg>
        <pc:spChg chg="mod">
          <ac:chgData name="applet shibuya" userId="8bdd555148b5aa4b" providerId="LiveId" clId="{A77B1CC1-F0A6-430E-A394-7AA1E9A89888}" dt="2022-02-10T07:02:27.852" v="42762"/>
          <ac:spMkLst>
            <pc:docMk/>
            <pc:sldMk cId="2555903252" sldId="279"/>
            <ac:spMk id="51" creationId="{1DBF33C6-19B0-423C-A853-F5141E4D714A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51" creationId="{53D4154E-496B-4340-BA70-8537B1A6074B}"/>
          </ac:spMkLst>
        </pc:spChg>
        <pc:spChg chg="mod">
          <ac:chgData name="applet shibuya" userId="8bdd555148b5aa4b" providerId="LiveId" clId="{A77B1CC1-F0A6-430E-A394-7AA1E9A89888}" dt="2022-02-10T07:02:27.852" v="42762"/>
          <ac:spMkLst>
            <pc:docMk/>
            <pc:sldMk cId="2555903252" sldId="279"/>
            <ac:spMk id="52" creationId="{25411E26-49AD-489A-803B-47C75916669A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52" creationId="{E2F79859-E916-49D5-8DD7-F93199C9EDA6}"/>
          </ac:spMkLst>
        </pc:spChg>
        <pc:spChg chg="mod">
          <ac:chgData name="applet shibuya" userId="8bdd555148b5aa4b" providerId="LiveId" clId="{A77B1CC1-F0A6-430E-A394-7AA1E9A89888}" dt="2022-02-10T07:12:52.985" v="42953" actId="1035"/>
          <ac:spMkLst>
            <pc:docMk/>
            <pc:sldMk cId="2555903252" sldId="279"/>
            <ac:spMk id="53" creationId="{1769E9F2-5EA3-4DC1-9431-25986F05E12E}"/>
          </ac:spMkLst>
        </pc:spChg>
        <pc:spChg chg="add del mod ord">
          <ac:chgData name="applet shibuya" userId="8bdd555148b5aa4b" providerId="LiveId" clId="{A77B1CC1-F0A6-430E-A394-7AA1E9A89888}" dt="2022-02-08T07:11:59.277" v="40255" actId="478"/>
          <ac:spMkLst>
            <pc:docMk/>
            <pc:sldMk cId="2555903252" sldId="279"/>
            <ac:spMk id="53" creationId="{B59FE0E4-396A-446D-81B1-C2B761BBE6E2}"/>
          </ac:spMkLst>
        </pc:spChg>
        <pc:spChg chg="mod">
          <ac:chgData name="applet shibuya" userId="8bdd555148b5aa4b" providerId="LiveId" clId="{A77B1CC1-F0A6-430E-A394-7AA1E9A89888}" dt="2022-02-03T11:27:51.660" v="29489"/>
          <ac:spMkLst>
            <pc:docMk/>
            <pc:sldMk cId="2555903252" sldId="279"/>
            <ac:spMk id="55" creationId="{8B46F12E-96B9-460F-8990-0B192DD31C6E}"/>
          </ac:spMkLst>
        </pc:spChg>
        <pc:spChg chg="mod">
          <ac:chgData name="applet shibuya" userId="8bdd555148b5aa4b" providerId="LiveId" clId="{A77B1CC1-F0A6-430E-A394-7AA1E9A89888}" dt="2022-02-03T11:28:03.848" v="29508" actId="14100"/>
          <ac:spMkLst>
            <pc:docMk/>
            <pc:sldMk cId="2555903252" sldId="279"/>
            <ac:spMk id="56" creationId="{400906A6-B743-4E8E-9B4F-0244A0EF310D}"/>
          </ac:spMkLst>
        </pc:spChg>
        <pc:spChg chg="mod">
          <ac:chgData name="applet shibuya" userId="8bdd555148b5aa4b" providerId="LiveId" clId="{A77B1CC1-F0A6-430E-A394-7AA1E9A89888}" dt="2022-02-08T08:47:12.323" v="41014" actId="1076"/>
          <ac:spMkLst>
            <pc:docMk/>
            <pc:sldMk cId="2555903252" sldId="279"/>
            <ac:spMk id="58" creationId="{27E6CF52-B70C-4C2C-B552-AD7BAD1FF6F3}"/>
          </ac:spMkLst>
        </pc:spChg>
        <pc:spChg chg="mod">
          <ac:chgData name="applet shibuya" userId="8bdd555148b5aa4b" providerId="LiveId" clId="{A77B1CC1-F0A6-430E-A394-7AA1E9A89888}" dt="2022-02-10T07:03:00.925" v="42774" actId="1076"/>
          <ac:spMkLst>
            <pc:docMk/>
            <pc:sldMk cId="2555903252" sldId="279"/>
            <ac:spMk id="59" creationId="{C308B705-C482-4EAA-92A1-3FCE301681C9}"/>
          </ac:spMkLst>
        </pc:spChg>
        <pc:spChg chg="add mod ord">
          <ac:chgData name="applet shibuya" userId="8bdd555148b5aa4b" providerId="LiveId" clId="{A77B1CC1-F0A6-430E-A394-7AA1E9A89888}" dt="2022-02-10T07:08:10.370" v="42875" actId="1076"/>
          <ac:spMkLst>
            <pc:docMk/>
            <pc:sldMk cId="2555903252" sldId="279"/>
            <ac:spMk id="60" creationId="{656728D8-B4D8-4B29-B524-6FB317422988}"/>
          </ac:spMkLst>
        </pc:spChg>
        <pc:spChg chg="add mod">
          <ac:chgData name="applet shibuya" userId="8bdd555148b5aa4b" providerId="LiveId" clId="{A77B1CC1-F0A6-430E-A394-7AA1E9A89888}" dt="2022-02-10T07:08:10.370" v="42875" actId="1076"/>
          <ac:spMkLst>
            <pc:docMk/>
            <pc:sldMk cId="2555903252" sldId="279"/>
            <ac:spMk id="61" creationId="{88F79E22-160F-4F97-B847-B3F0D6C1082C}"/>
          </ac:spMkLst>
        </pc:spChg>
        <pc:spChg chg="mod">
          <ac:chgData name="applet shibuya" userId="8bdd555148b5aa4b" providerId="LiveId" clId="{A77B1CC1-F0A6-430E-A394-7AA1E9A89888}" dt="2022-02-10T07:02:29.237" v="42763"/>
          <ac:spMkLst>
            <pc:docMk/>
            <pc:sldMk cId="2555903252" sldId="279"/>
            <ac:spMk id="63" creationId="{C8293503-2349-4792-A795-BA8DA99B2A77}"/>
          </ac:spMkLst>
        </pc:spChg>
        <pc:spChg chg="mod">
          <ac:chgData name="applet shibuya" userId="8bdd555148b5aa4b" providerId="LiveId" clId="{A77B1CC1-F0A6-430E-A394-7AA1E9A89888}" dt="2022-02-10T07:02:29.237" v="42763"/>
          <ac:spMkLst>
            <pc:docMk/>
            <pc:sldMk cId="2555903252" sldId="279"/>
            <ac:spMk id="64" creationId="{E37997EF-903D-43A1-AF7F-4FA1C40FD205}"/>
          </ac:spMkLst>
        </pc:spChg>
        <pc:spChg chg="mod">
          <ac:chgData name="applet shibuya" userId="8bdd555148b5aa4b" providerId="LiveId" clId="{A77B1CC1-F0A6-430E-A394-7AA1E9A89888}" dt="2022-02-10T07:02:29.237" v="42763"/>
          <ac:spMkLst>
            <pc:docMk/>
            <pc:sldMk cId="2555903252" sldId="279"/>
            <ac:spMk id="65" creationId="{25950E84-0C5E-4533-BA05-AD49DF1B49F4}"/>
          </ac:spMkLst>
        </pc:spChg>
        <pc:spChg chg="mod">
          <ac:chgData name="applet shibuya" userId="8bdd555148b5aa4b" providerId="LiveId" clId="{A77B1CC1-F0A6-430E-A394-7AA1E9A89888}" dt="2022-02-10T07:02:54.690" v="42772"/>
          <ac:spMkLst>
            <pc:docMk/>
            <pc:sldMk cId="2555903252" sldId="279"/>
            <ac:spMk id="67" creationId="{6B89C78E-CBAA-4E1B-8267-C48252D102F5}"/>
          </ac:spMkLst>
        </pc:spChg>
        <pc:spChg chg="mod">
          <ac:chgData name="applet shibuya" userId="8bdd555148b5aa4b" providerId="LiveId" clId="{A77B1CC1-F0A6-430E-A394-7AA1E9A89888}" dt="2022-02-10T07:02:54.690" v="42772"/>
          <ac:spMkLst>
            <pc:docMk/>
            <pc:sldMk cId="2555903252" sldId="279"/>
            <ac:spMk id="68" creationId="{0486CDD0-FB80-43A4-A72C-FB04482FE93B}"/>
          </ac:spMkLst>
        </pc:spChg>
        <pc:spChg chg="mod">
          <ac:chgData name="applet shibuya" userId="8bdd555148b5aa4b" providerId="LiveId" clId="{A77B1CC1-F0A6-430E-A394-7AA1E9A89888}" dt="2022-02-10T07:12:56.477" v="42955" actId="1035"/>
          <ac:spMkLst>
            <pc:docMk/>
            <pc:sldMk cId="2555903252" sldId="279"/>
            <ac:spMk id="69" creationId="{827B28BF-0307-44A7-B2C0-1A97E936F408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1" creationId="{5C7DA5FF-1E4B-4465-A285-F97B0F1C75FC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2" creationId="{D7820C7F-345E-41A7-8DCA-E3173C7E93D3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4" creationId="{A7E03410-1D92-45B5-8588-8AA41150C013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5" creationId="{560E665A-0D9F-431B-8F28-BB7CC1B0E640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6" creationId="{28F97F47-D44C-447B-B11D-68C2ECBC24D2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7" creationId="{F85FE569-A936-49B4-8AF0-54B4F8AE0FA5}"/>
          </ac:spMkLst>
        </pc:spChg>
        <pc:spChg chg="mod">
          <ac:chgData name="applet shibuya" userId="8bdd555148b5aa4b" providerId="LiveId" clId="{A77B1CC1-F0A6-430E-A394-7AA1E9A89888}" dt="2022-02-10T07:03:08.177" v="42775"/>
          <ac:spMkLst>
            <pc:docMk/>
            <pc:sldMk cId="2555903252" sldId="279"/>
            <ac:spMk id="78" creationId="{7FC26EFD-4E25-48D7-9BFF-B90B65469614}"/>
          </ac:spMkLst>
        </pc:spChg>
        <pc:spChg chg="add mod">
          <ac:chgData name="applet shibuya" userId="8bdd555148b5aa4b" providerId="LiveId" clId="{A77B1CC1-F0A6-430E-A394-7AA1E9A89888}" dt="2022-02-10T07:09:41.057" v="42906" actId="1035"/>
          <ac:spMkLst>
            <pc:docMk/>
            <pc:sldMk cId="2555903252" sldId="279"/>
            <ac:spMk id="79" creationId="{A2E0FB9B-9226-42E5-9F14-58B97BE33265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1" creationId="{47884799-789C-4432-A955-DEB94DD267CD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2" creationId="{D55C343E-FD29-4AB9-8A76-B1B5B7977489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4" creationId="{25DB257F-EC29-491D-BC65-05D178841B7B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5" creationId="{9391B9BE-3A0B-4CA5-8B14-7AB0F4FF314C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6" creationId="{8E6579C9-D6EC-4790-9CEA-69157499B801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7" creationId="{862D4F11-93A5-477A-849D-3C232B4D7C2F}"/>
          </ac:spMkLst>
        </pc:spChg>
        <pc:spChg chg="mod">
          <ac:chgData name="applet shibuya" userId="8bdd555148b5aa4b" providerId="LiveId" clId="{A77B1CC1-F0A6-430E-A394-7AA1E9A89888}" dt="2022-02-10T07:03:10.434" v="42776"/>
          <ac:spMkLst>
            <pc:docMk/>
            <pc:sldMk cId="2555903252" sldId="279"/>
            <ac:spMk id="88" creationId="{F48F8494-7576-4771-AD01-838F4EFD264A}"/>
          </ac:spMkLst>
        </pc:spChg>
        <pc:spChg chg="add mod">
          <ac:chgData name="applet shibuya" userId="8bdd555148b5aa4b" providerId="LiveId" clId="{A77B1CC1-F0A6-430E-A394-7AA1E9A89888}" dt="2022-02-10T07:19:19.215" v="42991" actId="1076"/>
          <ac:spMkLst>
            <pc:docMk/>
            <pc:sldMk cId="2555903252" sldId="279"/>
            <ac:spMk id="89" creationId="{179EF0FE-63E5-4398-8590-8E4ADF4A0E9B}"/>
          </ac:spMkLst>
        </pc:spChg>
        <pc:grpChg chg="add mod ord">
          <ac:chgData name="applet shibuya" userId="8bdd555148b5aa4b" providerId="LiveId" clId="{A77B1CC1-F0A6-430E-A394-7AA1E9A89888}" dt="2022-02-10T07:09:41.057" v="42906" actId="1035"/>
          <ac:grpSpMkLst>
            <pc:docMk/>
            <pc:sldMk cId="2555903252" sldId="279"/>
            <ac:grpSpMk id="50" creationId="{433E3404-41D0-4C5F-A2D6-BEA02E5FFEAA}"/>
          </ac:grpSpMkLst>
        </pc:grpChg>
        <pc:grpChg chg="add mod ord">
          <ac:chgData name="applet shibuya" userId="8bdd555148b5aa4b" providerId="LiveId" clId="{A77B1CC1-F0A6-430E-A394-7AA1E9A89888}" dt="2022-02-10T07:09:41.057" v="42906" actId="1035"/>
          <ac:grpSpMkLst>
            <pc:docMk/>
            <pc:sldMk cId="2555903252" sldId="279"/>
            <ac:grpSpMk id="54" creationId="{78E7E931-0FD0-4A41-ABA3-AD6F11B58A8A}"/>
          </ac:grpSpMkLst>
        </pc:grpChg>
        <pc:grpChg chg="add mod ord">
          <ac:chgData name="applet shibuya" userId="8bdd555148b5aa4b" providerId="LiveId" clId="{A77B1CC1-F0A6-430E-A394-7AA1E9A89888}" dt="2022-02-10T07:13:06.380" v="42967" actId="1037"/>
          <ac:grpSpMkLst>
            <pc:docMk/>
            <pc:sldMk cId="2555903252" sldId="279"/>
            <ac:grpSpMk id="57" creationId="{6C28A504-4C5C-4B15-B80D-F995EF619EAF}"/>
          </ac:grpSpMkLst>
        </pc:grpChg>
        <pc:grpChg chg="add del mod">
          <ac:chgData name="applet shibuya" userId="8bdd555148b5aa4b" providerId="LiveId" clId="{A77B1CC1-F0A6-430E-A394-7AA1E9A89888}" dt="2022-02-10T07:02:52.212" v="42771" actId="478"/>
          <ac:grpSpMkLst>
            <pc:docMk/>
            <pc:sldMk cId="2555903252" sldId="279"/>
            <ac:grpSpMk id="62" creationId="{6EAC61B3-F057-4CEF-9AC3-37BB48E73D0A}"/>
          </ac:grpSpMkLst>
        </pc:grpChg>
        <pc:grpChg chg="add mod ord">
          <ac:chgData name="applet shibuya" userId="8bdd555148b5aa4b" providerId="LiveId" clId="{A77B1CC1-F0A6-430E-A394-7AA1E9A89888}" dt="2022-02-10T07:13:06.380" v="42967" actId="1037"/>
          <ac:grpSpMkLst>
            <pc:docMk/>
            <pc:sldMk cId="2555903252" sldId="279"/>
            <ac:grpSpMk id="66" creationId="{8F9C2DCF-B9A7-4EE1-8AA5-9E6DEE04222C}"/>
          </ac:grpSpMkLst>
        </pc:grpChg>
        <pc:grpChg chg="add mod">
          <ac:chgData name="applet shibuya" userId="8bdd555148b5aa4b" providerId="LiveId" clId="{A77B1CC1-F0A6-430E-A394-7AA1E9A89888}" dt="2022-02-10T07:09:41.057" v="42906" actId="1035"/>
          <ac:grpSpMkLst>
            <pc:docMk/>
            <pc:sldMk cId="2555903252" sldId="279"/>
            <ac:grpSpMk id="70" creationId="{B34E571A-79EF-4DED-B0DF-D1E545E88220}"/>
          </ac:grpSpMkLst>
        </pc:grpChg>
        <pc:grpChg chg="mod">
          <ac:chgData name="applet shibuya" userId="8bdd555148b5aa4b" providerId="LiveId" clId="{A77B1CC1-F0A6-430E-A394-7AA1E9A89888}" dt="2022-02-10T07:03:08.177" v="42775"/>
          <ac:grpSpMkLst>
            <pc:docMk/>
            <pc:sldMk cId="2555903252" sldId="279"/>
            <ac:grpSpMk id="73" creationId="{F86B87FA-5982-4EE3-BF1E-6E341EC6A258}"/>
          </ac:grpSpMkLst>
        </pc:grpChg>
        <pc:grpChg chg="add mod">
          <ac:chgData name="applet shibuya" userId="8bdd555148b5aa4b" providerId="LiveId" clId="{A77B1CC1-F0A6-430E-A394-7AA1E9A89888}" dt="2022-02-10T07:13:06.380" v="42967" actId="1037"/>
          <ac:grpSpMkLst>
            <pc:docMk/>
            <pc:sldMk cId="2555903252" sldId="279"/>
            <ac:grpSpMk id="80" creationId="{787CEB9C-523A-4FEF-86AE-FF64310585DA}"/>
          </ac:grpSpMkLst>
        </pc:grpChg>
        <pc:grpChg chg="mod">
          <ac:chgData name="applet shibuya" userId="8bdd555148b5aa4b" providerId="LiveId" clId="{A77B1CC1-F0A6-430E-A394-7AA1E9A89888}" dt="2022-02-10T07:03:10.434" v="42776"/>
          <ac:grpSpMkLst>
            <pc:docMk/>
            <pc:sldMk cId="2555903252" sldId="279"/>
            <ac:grpSpMk id="83" creationId="{AE16EA73-F1F5-484C-A8DB-5B08F5D8DC6D}"/>
          </ac:grpSpMkLst>
        </pc:grpChg>
        <pc:picChg chg="mod ord">
          <ac:chgData name="applet shibuya" userId="8bdd555148b5aa4b" providerId="LiveId" clId="{A77B1CC1-F0A6-430E-A394-7AA1E9A89888}" dt="2022-02-10T07:08:10.370" v="42875" actId="1076"/>
          <ac:picMkLst>
            <pc:docMk/>
            <pc:sldMk cId="2555903252" sldId="279"/>
            <ac:picMk id="4" creationId="{B38E9914-6A09-4E96-B778-C12FCDF0E5F0}"/>
          </ac:picMkLst>
        </pc:picChg>
        <pc:picChg chg="mod modCrop">
          <ac:chgData name="applet shibuya" userId="8bdd555148b5aa4b" providerId="LiveId" clId="{A77B1CC1-F0A6-430E-A394-7AA1E9A89888}" dt="2022-02-10T07:21:39.073" v="43037" actId="1036"/>
          <ac:picMkLst>
            <pc:docMk/>
            <pc:sldMk cId="2555903252" sldId="279"/>
            <ac:picMk id="6" creationId="{80FCE177-A1BC-43DB-86A9-9F6959680F5E}"/>
          </ac:picMkLst>
        </pc:picChg>
        <pc:picChg chg="add mod modCrop">
          <ac:chgData name="applet shibuya" userId="8bdd555148b5aa4b" providerId="LiveId" clId="{A77B1CC1-F0A6-430E-A394-7AA1E9A89888}" dt="2022-02-10T07:13:06.380" v="42967" actId="1037"/>
          <ac:picMkLst>
            <pc:docMk/>
            <pc:sldMk cId="2555903252" sldId="279"/>
            <ac:picMk id="7" creationId="{9B3271EF-A923-4551-A8BA-6E8332E29D63}"/>
          </ac:picMkLst>
        </pc:picChg>
        <pc:picChg chg="del mod">
          <ac:chgData name="applet shibuya" userId="8bdd555148b5aa4b" providerId="LiveId" clId="{A77B1CC1-F0A6-430E-A394-7AA1E9A89888}" dt="2022-02-10T06:56:57.984" v="42650" actId="478"/>
          <ac:picMkLst>
            <pc:docMk/>
            <pc:sldMk cId="2555903252" sldId="279"/>
            <ac:picMk id="8" creationId="{372636B4-797E-4B7C-B26F-BB50A49F2F7F}"/>
          </ac:picMkLst>
        </pc:picChg>
        <pc:picChg chg="add mod">
          <ac:chgData name="applet shibuya" userId="8bdd555148b5aa4b" providerId="LiveId" clId="{A77B1CC1-F0A6-430E-A394-7AA1E9A89888}" dt="2022-02-10T07:13:06.380" v="42967" actId="1037"/>
          <ac:picMkLst>
            <pc:docMk/>
            <pc:sldMk cId="2555903252" sldId="279"/>
            <ac:picMk id="10" creationId="{0E5A2E17-9694-4A1A-BCAD-D0EA8044A668}"/>
          </ac:picMkLst>
        </pc:picChg>
      </pc:sldChg>
      <pc:sldChg chg="addSp delSp modSp mod setBg">
        <pc:chgData name="applet shibuya" userId="8bdd555148b5aa4b" providerId="LiveId" clId="{A77B1CC1-F0A6-430E-A394-7AA1E9A89888}" dt="2022-02-10T11:46:13.991" v="45041" actId="164"/>
        <pc:sldMkLst>
          <pc:docMk/>
          <pc:sldMk cId="23127871" sldId="280"/>
        </pc:sldMkLst>
        <pc:spChg chg="del">
          <ac:chgData name="applet shibuya" userId="8bdd555148b5aa4b" providerId="LiveId" clId="{A77B1CC1-F0A6-430E-A394-7AA1E9A89888}" dt="2022-02-03T11:32:18.075" v="29635" actId="478"/>
          <ac:spMkLst>
            <pc:docMk/>
            <pc:sldMk cId="23127871" sldId="280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19" creationId="{4EF2A1D8-974E-4E99-AE7E-748E121361CD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0" creationId="{6000BA72-F5A7-4C68-976B-CEE96097043C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1" creationId="{8FAE40FF-4A57-472B-8081-4A05F8685998}"/>
          </ac:spMkLst>
        </pc:spChg>
        <pc:spChg chg="add mod ord">
          <ac:chgData name="applet shibuya" userId="8bdd555148b5aa4b" providerId="LiveId" clId="{A77B1CC1-F0A6-430E-A394-7AA1E9A89888}" dt="2022-02-03T09:31:32.565" v="28203" actId="167"/>
          <ac:spMkLst>
            <pc:docMk/>
            <pc:sldMk cId="23127871" sldId="280"/>
            <ac:spMk id="21" creationId="{BD719062-14BB-4FED-A7DE-AE810CA7D3B6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2" creationId="{66EB2452-6187-4682-A3EE-D54F531E3711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2" creationId="{7AC82798-22CC-4711-9D2C-2E289D9A5A0A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3" creationId="{3122871C-B083-4C66-89BD-58FB1268B5B4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3" creationId="{D03F86FC-553E-4142-A510-28C6972CE5B6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4" creationId="{62716230-1E3E-4AF6-B69B-3847570D38FA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4" creationId="{DB66A599-3D63-4B75-8905-1BC6711D49D8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5" creationId="{358ED27B-9855-4D09-8D53-7F43BCB77D21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5" creationId="{BB55CCF8-2739-4509-84D8-A38334BF60BF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6" creationId="{0B353C62-1600-4890-A7C3-4CED1E61DC6F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6" creationId="{F50A0207-D768-40B8-8FF4-C66085E88B16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7" creationId="{2D2A1145-881F-40A7-BD3C-7A3FF4BD661B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7" creationId="{312E835B-EE84-4A20-B939-A140562E6C4D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8" creationId="{568520B6-2565-4B83-8D4E-876FF4C3D386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8" creationId="{BAEA3E68-1753-4F3C-B495-78EF6BD4E206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29" creationId="{3BCCA33F-4166-4E67-9F6E-CD3FD46E0ED5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29" creationId="{4742AC6C-8671-499E-B713-56A3609AA217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29" creationId="{FF2F5D74-FE29-4FD4-BF25-6374715B6819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0" creationId="{B36B2EE9-6126-4A1C-BF4F-9BEE31B1DC2C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30" creationId="{BDE3707C-ED7F-4735-BF46-29A34D5FF78E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30" creationId="{D1ECB201-0D53-4CE3-9932-DFFC0F6F5D2D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1" creationId="{97FF9CDD-B5CB-45D3-B9D9-B27B56E5B492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31" creationId="{9F8E8405-8947-4A71-869D-EE7D2DD96F44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31" creationId="{F1B32898-EDAB-41F3-B3CE-AFA838F00BCD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2" creationId="{5CE174A5-927C-486A-89BD-1397E68D1C4F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32" creationId="{B1F0F964-9AC6-4D51-8526-2DDA50AE64BD}"/>
          </ac:spMkLst>
        </pc:spChg>
        <pc:spChg chg="del">
          <ac:chgData name="applet shibuya" userId="8bdd555148b5aa4b" providerId="LiveId" clId="{A77B1CC1-F0A6-430E-A394-7AA1E9A89888}" dt="2021-12-22T03:01:18.865" v="9151" actId="478"/>
          <ac:spMkLst>
            <pc:docMk/>
            <pc:sldMk cId="23127871" sldId="280"/>
            <ac:spMk id="32" creationId="{D54B8D9B-7CD1-4CB9-AB3F-7D8DD99FEC54}"/>
          </ac:spMkLst>
        </pc:spChg>
        <pc:spChg chg="del mod">
          <ac:chgData name="applet shibuya" userId="8bdd555148b5aa4b" providerId="LiveId" clId="{A77B1CC1-F0A6-430E-A394-7AA1E9A89888}" dt="2022-02-10T07:53:10.339" v="43768" actId="478"/>
          <ac:spMkLst>
            <pc:docMk/>
            <pc:sldMk cId="23127871" sldId="280"/>
            <ac:spMk id="33" creationId="{461A8EB7-38B8-4AC0-863F-EF4FC0E15779}"/>
          </ac:spMkLst>
        </pc:spChg>
        <pc:spChg chg="del mod">
          <ac:chgData name="applet shibuya" userId="8bdd555148b5aa4b" providerId="LiveId" clId="{A77B1CC1-F0A6-430E-A394-7AA1E9A89888}" dt="2022-02-10T07:38:29.811" v="43362" actId="478"/>
          <ac:spMkLst>
            <pc:docMk/>
            <pc:sldMk cId="23127871" sldId="280"/>
            <ac:spMk id="34" creationId="{EBDDDCBB-B989-42D7-A7F6-DA2CD33B909B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5" creationId="{6EA1A710-76D4-440D-B937-50FEE80D90D5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35" creationId="{7E05EBDA-984E-4C8B-B187-81F964090C40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6" creationId="{6F0FD75B-16FC-4669-BEFA-9B9EC9149942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36" creationId="{E5A4B094-28BD-45C3-877C-AE8AA7237382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7" creationId="{271DD642-B0EF-46C7-BE8C-0F6D1F4C53BA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37" creationId="{9D88E424-9BC4-4752-8A61-F80C19B06578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38" creationId="{6E48CA78-B430-44E4-8DAD-F73301B7DAD6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8" creationId="{EB9D4011-FCC2-40A8-9642-06C264E593CC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39" creationId="{E11D18FD-9746-4D66-9D72-DEF08195ABDC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39" creationId="{F10B2BA0-EAEF-4D1A-869E-34BB5832AF09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0" creationId="{AE416E78-878F-42A1-99BB-F78E5E586F4C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40" creationId="{EEC5B5A9-5A64-455E-A24C-A5D6B20EF6D3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1" creationId="{887DA635-CD03-4463-A0E2-A54464A5CD9C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41" creationId="{B63C95CB-A79E-4B18-9CC8-44BBAC9FE4A8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42" creationId="{1CC8735F-1B6B-47F6-92B5-9B5F862AC42E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2" creationId="{DC4B6CE0-E94D-4575-B50D-7BF1D47E498D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43" creationId="{38313F96-1294-4C9C-921A-818C85C88B8F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3" creationId="{6E388895-2645-4D22-BFDC-248DA88E0B23}"/>
          </ac:spMkLst>
        </pc:spChg>
        <pc:spChg chg="add mod">
          <ac:chgData name="applet shibuya" userId="8bdd555148b5aa4b" providerId="LiveId" clId="{A77B1CC1-F0A6-430E-A394-7AA1E9A89888}" dt="2022-02-08T07:12:07.831" v="40259"/>
          <ac:spMkLst>
            <pc:docMk/>
            <pc:sldMk cId="23127871" sldId="280"/>
            <ac:spMk id="44" creationId="{A2198482-2608-4F6C-9105-64418A5BAD4A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4" creationId="{BE1F4F18-A362-47D3-AAC9-23E23E18DFF5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5" creationId="{7EDB18C0-A788-4CA8-B9F6-60AD3CAFA12F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6" creationId="{F6DB7E24-D338-4C52-8D5B-E51ECB8181B7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7" creationId="{899ACFF6-7CB5-4662-9A74-2562FB965738}"/>
          </ac:spMkLst>
        </pc:spChg>
        <pc:spChg chg="mod">
          <ac:chgData name="applet shibuya" userId="8bdd555148b5aa4b" providerId="LiveId" clId="{A77B1CC1-F0A6-430E-A394-7AA1E9A89888}" dt="2022-02-10T07:22:19.799" v="43041" actId="1076"/>
          <ac:spMkLst>
            <pc:docMk/>
            <pc:sldMk cId="23127871" sldId="280"/>
            <ac:spMk id="47" creationId="{8C2D9D32-F605-455A-9A2A-27B576C1B7B3}"/>
          </ac:spMkLst>
        </pc:spChg>
        <pc:spChg chg="add del mod">
          <ac:chgData name="applet shibuya" userId="8bdd555148b5aa4b" providerId="LiveId" clId="{A77B1CC1-F0A6-430E-A394-7AA1E9A89888}" dt="2022-02-03T09:31:24.165" v="28199" actId="478"/>
          <ac:spMkLst>
            <pc:docMk/>
            <pc:sldMk cId="23127871" sldId="280"/>
            <ac:spMk id="48" creationId="{8489BFB1-6020-433B-9B6F-5047187ED38E}"/>
          </ac:spMkLst>
        </pc:spChg>
        <pc:spChg chg="mod">
          <ac:chgData name="applet shibuya" userId="8bdd555148b5aa4b" providerId="LiveId" clId="{A77B1CC1-F0A6-430E-A394-7AA1E9A89888}" dt="2022-02-10T07:18:22.082" v="42978"/>
          <ac:spMkLst>
            <pc:docMk/>
            <pc:sldMk cId="23127871" sldId="280"/>
            <ac:spMk id="48" creationId="{C67C2796-9A82-4424-9F24-66DD4387661D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49" creationId="{0CB3617A-F3B4-4C5E-A235-9A37D3E11755}"/>
          </ac:spMkLst>
        </pc:spChg>
        <pc:spChg chg="mod">
          <ac:chgData name="applet shibuya" userId="8bdd555148b5aa4b" providerId="LiveId" clId="{A77B1CC1-F0A6-430E-A394-7AA1E9A89888}" dt="2022-02-10T07:18:22.082" v="42978"/>
          <ac:spMkLst>
            <pc:docMk/>
            <pc:sldMk cId="23127871" sldId="280"/>
            <ac:spMk id="49" creationId="{357CE2CA-95A2-43CA-8CC0-FE764163F116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50" creationId="{D7F6F953-A9BA-4B45-BC29-583541C9E95C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51" creationId="{D726124F-57CC-4EFE-9074-50A3AF341614}"/>
          </ac:spMkLst>
        </pc:spChg>
        <pc:spChg chg="mod">
          <ac:chgData name="applet shibuya" userId="8bdd555148b5aa4b" providerId="LiveId" clId="{A77B1CC1-F0A6-430E-A394-7AA1E9A89888}" dt="2022-02-10T07:18:26.256" v="42980"/>
          <ac:spMkLst>
            <pc:docMk/>
            <pc:sldMk cId="23127871" sldId="280"/>
            <ac:spMk id="52" creationId="{036742C9-752B-4B3E-918F-504593FA9983}"/>
          </ac:spMkLst>
        </pc:spChg>
        <pc:spChg chg="add del mod">
          <ac:chgData name="applet shibuya" userId="8bdd555148b5aa4b" providerId="LiveId" clId="{A77B1CC1-F0A6-430E-A394-7AA1E9A89888}" dt="2022-02-03T09:31:28.279" v="28201"/>
          <ac:spMkLst>
            <pc:docMk/>
            <pc:sldMk cId="23127871" sldId="280"/>
            <ac:spMk id="52" creationId="{F2FFDE98-7072-4CF0-A71E-8D0EFFA18F70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3" creationId="{1193F087-5AD2-4579-AA10-F81017F90AE1}"/>
          </ac:spMkLst>
        </pc:spChg>
        <pc:spChg chg="mod">
          <ac:chgData name="applet shibuya" userId="8bdd555148b5aa4b" providerId="LiveId" clId="{A77B1CC1-F0A6-430E-A394-7AA1E9A89888}" dt="2022-02-10T07:18:26.256" v="42980"/>
          <ac:spMkLst>
            <pc:docMk/>
            <pc:sldMk cId="23127871" sldId="280"/>
            <ac:spMk id="53" creationId="{A3E144BF-50B7-4253-94FE-BD31A3CD0CC7}"/>
          </ac:spMkLst>
        </pc:spChg>
        <pc:spChg chg="add mod ord">
          <ac:chgData name="applet shibuya" userId="8bdd555148b5aa4b" providerId="LiveId" clId="{A77B1CC1-F0A6-430E-A394-7AA1E9A89888}" dt="2022-02-10T07:25:15.632" v="43131" actId="1076"/>
          <ac:spMkLst>
            <pc:docMk/>
            <pc:sldMk cId="23127871" sldId="280"/>
            <ac:spMk id="54" creationId="{B3EDD646-02BF-4F9D-88BA-C899EDC0D64B}"/>
          </ac:spMkLst>
        </pc:spChg>
        <pc:spChg chg="mod">
          <ac:chgData name="applet shibuya" userId="8bdd555148b5aa4b" providerId="LiveId" clId="{A77B1CC1-F0A6-430E-A394-7AA1E9A89888}" dt="2022-02-10T07:18:26.256" v="42980"/>
          <ac:spMkLst>
            <pc:docMk/>
            <pc:sldMk cId="23127871" sldId="280"/>
            <ac:spMk id="55" creationId="{07BC5506-327D-4A64-AEA9-B4CD0245E99A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5" creationId="{2E7001EC-DDC7-4F09-BB6B-6CCA7D9EC613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6" creationId="{55B01CEB-A112-4425-B446-EF6B8633806F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7" creationId="{38FD71C8-B151-4E71-9A86-91F87F612E3B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57" creationId="{F491CA88-BD73-4D84-868C-05671301E2FB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58" creationId="{74217AC9-421A-42CB-B0B9-0BBB2D5C7DEF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8" creationId="{866B2CAA-45BC-4A3F-AEB6-9A2C2B37F096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59" creationId="{B972F529-6726-473C-8A5C-71DCE2229FD0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0" creationId="{29439E95-61EE-4C3B-AB32-0AEBF8B33FC2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0" creationId="{FBBDA844-27C3-47EC-8120-CEE1E467B739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1" creationId="{01D2B4F4-7A44-439D-82D5-2EF196F9C045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1" creationId="{4B3159BC-B5A0-4193-9034-8CFCD5FB5753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2" creationId="{5C3530E8-EC1D-4EA4-96FC-6F2D49A50B22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2" creationId="{A3AE71F5-7ACC-469A-B07B-EAFCFE7785FE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3" creationId="{1CC85169-79A8-47FA-B76C-116F6E2599D8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3" creationId="{AADDD42D-4B3E-412B-9D08-834154B13B19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4" creationId="{312ED90D-5E2B-4E39-B625-6FB768B73F44}"/>
          </ac:spMkLst>
        </pc:spChg>
        <pc:spChg chg="mod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4" creationId="{69619F4A-61F6-4505-87E8-5FAE81478C13}"/>
          </ac:spMkLst>
        </pc:spChg>
        <pc:spChg chg="add mod topLvl">
          <ac:chgData name="applet shibuya" userId="8bdd555148b5aa4b" providerId="LiveId" clId="{A77B1CC1-F0A6-430E-A394-7AA1E9A89888}" dt="2022-02-10T07:50:37.398" v="43738" actId="165"/>
          <ac:spMkLst>
            <pc:docMk/>
            <pc:sldMk cId="23127871" sldId="280"/>
            <ac:spMk id="65" creationId="{1149D2B5-1839-48E6-A0F2-FF55EB81B7A9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5" creationId="{154F5A6C-CEAD-4ACF-8F4A-CA467E83430A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6" creationId="{F33A3735-060B-4997-AE3C-1BF9289CA967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67" creationId="{5EF43777-61C9-4EFF-8F46-702F5946BC7A}"/>
          </ac:spMkLst>
        </pc:spChg>
        <pc:spChg chg="add del mod ord">
          <ac:chgData name="applet shibuya" userId="8bdd555148b5aa4b" providerId="LiveId" clId="{A77B1CC1-F0A6-430E-A394-7AA1E9A89888}" dt="2022-02-08T07:12:07.531" v="40258" actId="478"/>
          <ac:spMkLst>
            <pc:docMk/>
            <pc:sldMk cId="23127871" sldId="280"/>
            <ac:spMk id="67" creationId="{7D21059B-7E2B-44AD-BAAF-599EEA639C1F}"/>
          </ac:spMkLst>
        </pc:spChg>
        <pc:spChg chg="mod">
          <ac:chgData name="applet shibuya" userId="8bdd555148b5aa4b" providerId="LiveId" clId="{A77B1CC1-F0A6-430E-A394-7AA1E9A89888}" dt="2022-02-03T11:31:38.175" v="29603"/>
          <ac:spMkLst>
            <pc:docMk/>
            <pc:sldMk cId="23127871" sldId="280"/>
            <ac:spMk id="69" creationId="{3B9B51B9-D263-4FE2-910F-3E7BA1C889E9}"/>
          </ac:spMkLst>
        </pc:spChg>
        <pc:spChg chg="mod">
          <ac:chgData name="applet shibuya" userId="8bdd555148b5aa4b" providerId="LiveId" clId="{A77B1CC1-F0A6-430E-A394-7AA1E9A89888}" dt="2022-02-10T07:57:30.684" v="43812" actId="1076"/>
          <ac:spMkLst>
            <pc:docMk/>
            <pc:sldMk cId="23127871" sldId="280"/>
            <ac:spMk id="70" creationId="{3A8286FB-ED4A-4471-A2E1-4761FEEE0187}"/>
          </ac:spMkLst>
        </pc:spChg>
        <pc:spChg chg="mod">
          <ac:chgData name="applet shibuya" userId="8bdd555148b5aa4b" providerId="LiveId" clId="{A77B1CC1-F0A6-430E-A394-7AA1E9A89888}" dt="2022-02-03T11:31:45.509" v="29607"/>
          <ac:spMkLst>
            <pc:docMk/>
            <pc:sldMk cId="23127871" sldId="280"/>
            <ac:spMk id="72" creationId="{742B6AF2-DAFA-40B9-8ADA-4900C8CE6709}"/>
          </ac:spMkLst>
        </pc:spChg>
        <pc:spChg chg="mod">
          <ac:chgData name="applet shibuya" userId="8bdd555148b5aa4b" providerId="LiveId" clId="{A77B1CC1-F0A6-430E-A394-7AA1E9A89888}" dt="2022-02-03T11:32:12.058" v="29633" actId="20577"/>
          <ac:spMkLst>
            <pc:docMk/>
            <pc:sldMk cId="23127871" sldId="280"/>
            <ac:spMk id="73" creationId="{7A91FA1A-20E6-47C6-92A9-F1B049C02241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74" creationId="{33760FB6-4EE8-4512-A4AA-4C5D68C5F251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76" creationId="{F0C6D241-D5F3-47D3-B458-D13637B8C98D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77" creationId="{EFBDD5B3-F7D7-4232-8F00-E18225552D0D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78" creationId="{6830227A-C98C-4043-B6D1-908CEA5532BF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79" creationId="{514769E2-F11A-4A9F-8026-68F84515AB3A}"/>
          </ac:spMkLst>
        </pc:spChg>
        <pc:spChg chg="mod">
          <ac:chgData name="applet shibuya" userId="8bdd555148b5aa4b" providerId="LiveId" clId="{A77B1CC1-F0A6-430E-A394-7AA1E9A89888}" dt="2022-02-10T07:20:10.209" v="42993"/>
          <ac:spMkLst>
            <pc:docMk/>
            <pc:sldMk cId="23127871" sldId="280"/>
            <ac:spMk id="80" creationId="{D960FBF9-226E-42F6-A206-400A085A0CCE}"/>
          </ac:spMkLst>
        </pc:spChg>
        <pc:spChg chg="add del mod">
          <ac:chgData name="applet shibuya" userId="8bdd555148b5aa4b" providerId="LiveId" clId="{A77B1CC1-F0A6-430E-A394-7AA1E9A89888}" dt="2022-02-10T07:20:11.824" v="42994" actId="478"/>
          <ac:spMkLst>
            <pc:docMk/>
            <pc:sldMk cId="23127871" sldId="280"/>
            <ac:spMk id="81" creationId="{C87E5E34-E713-4DD5-84E1-53A8D3A82491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3" creationId="{3ECF54CB-458B-4859-AEA6-44F87EE3120C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4" creationId="{B78797ED-B236-4D2E-864E-76A09D212F1C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6" creationId="{A56D5885-877F-4872-B17C-1638EA11C2FC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7" creationId="{8CC933A4-5CFB-4276-97E6-41CD08696AAF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8" creationId="{6583DC80-964F-4ED7-BBA3-34FAFD02E880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89" creationId="{51B2E396-3C8E-4E2E-88AD-E3059B718A42}"/>
          </ac:spMkLst>
        </pc:spChg>
        <pc:spChg chg="mod">
          <ac:chgData name="applet shibuya" userId="8bdd555148b5aa4b" providerId="LiveId" clId="{A77B1CC1-F0A6-430E-A394-7AA1E9A89888}" dt="2022-02-10T07:21:02.466" v="43010"/>
          <ac:spMkLst>
            <pc:docMk/>
            <pc:sldMk cId="23127871" sldId="280"/>
            <ac:spMk id="90" creationId="{00BC3BB3-69CE-4CF0-8C38-8D1C52EAB4BE}"/>
          </ac:spMkLst>
        </pc:spChg>
        <pc:spChg chg="add del mod">
          <ac:chgData name="applet shibuya" userId="8bdd555148b5aa4b" providerId="LiveId" clId="{A77B1CC1-F0A6-430E-A394-7AA1E9A89888}" dt="2022-02-10T07:45:39.299" v="43593" actId="478"/>
          <ac:spMkLst>
            <pc:docMk/>
            <pc:sldMk cId="23127871" sldId="280"/>
            <ac:spMk id="91" creationId="{94A5CF85-F9C4-4AC3-9D76-EFE1C387B99A}"/>
          </ac:spMkLst>
        </pc:spChg>
        <pc:spChg chg="add mod">
          <ac:chgData name="applet shibuya" userId="8bdd555148b5aa4b" providerId="LiveId" clId="{A77B1CC1-F0A6-430E-A394-7AA1E9A89888}" dt="2022-02-10T08:03:27.133" v="44006" actId="1035"/>
          <ac:spMkLst>
            <pc:docMk/>
            <pc:sldMk cId="23127871" sldId="280"/>
            <ac:spMk id="92" creationId="{1CC85900-114E-4255-AB68-969336CA128E}"/>
          </ac:spMkLst>
        </pc:spChg>
        <pc:spChg chg="add mod">
          <ac:chgData name="applet shibuya" userId="8bdd555148b5aa4b" providerId="LiveId" clId="{A77B1CC1-F0A6-430E-A394-7AA1E9A89888}" dt="2022-02-10T09:11:43.823" v="44721" actId="207"/>
          <ac:spMkLst>
            <pc:docMk/>
            <pc:sldMk cId="23127871" sldId="280"/>
            <ac:spMk id="93" creationId="{A6555BE0-56D4-4042-A938-1A232C596532}"/>
          </ac:spMkLst>
        </pc:spChg>
        <pc:spChg chg="add mod ord">
          <ac:chgData name="applet shibuya" userId="8bdd555148b5aa4b" providerId="LiveId" clId="{A77B1CC1-F0A6-430E-A394-7AA1E9A89888}" dt="2022-02-10T09:13:35.114" v="44729" actId="207"/>
          <ac:spMkLst>
            <pc:docMk/>
            <pc:sldMk cId="23127871" sldId="280"/>
            <ac:spMk id="94" creationId="{2E2C8060-7AB7-40FA-9C18-5683CB598F56}"/>
          </ac:spMkLst>
        </pc:spChg>
        <pc:spChg chg="add mod">
          <ac:chgData name="applet shibuya" userId="8bdd555148b5aa4b" providerId="LiveId" clId="{A77B1CC1-F0A6-430E-A394-7AA1E9A89888}" dt="2022-02-10T07:37:32.221" v="43347" actId="14861"/>
          <ac:spMkLst>
            <pc:docMk/>
            <pc:sldMk cId="23127871" sldId="280"/>
            <ac:spMk id="95" creationId="{AEF81795-A344-475C-923D-9ADB8E98DC09}"/>
          </ac:spMkLst>
        </pc:spChg>
        <pc:spChg chg="add mod">
          <ac:chgData name="applet shibuya" userId="8bdd555148b5aa4b" providerId="LiveId" clId="{A77B1CC1-F0A6-430E-A394-7AA1E9A89888}" dt="2022-02-10T08:00:17.276" v="43850" actId="14838"/>
          <ac:spMkLst>
            <pc:docMk/>
            <pc:sldMk cId="23127871" sldId="280"/>
            <ac:spMk id="97" creationId="{B83F9DC9-7327-4764-B3D5-94619AE93839}"/>
          </ac:spMkLst>
        </pc:spChg>
        <pc:spChg chg="add mod">
          <ac:chgData name="applet shibuya" userId="8bdd555148b5aa4b" providerId="LiveId" clId="{A77B1CC1-F0A6-430E-A394-7AA1E9A89888}" dt="2022-02-10T09:13:35.114" v="44729" actId="207"/>
          <ac:spMkLst>
            <pc:docMk/>
            <pc:sldMk cId="23127871" sldId="280"/>
            <ac:spMk id="98" creationId="{86D467F7-8133-47ED-BC25-883495A5ED89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0" creationId="{82D2EB5A-2761-494D-8EFD-985BFC4408C8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1" creationId="{72BAC083-647C-4E8A-AB5E-C157FC0F399E}"/>
          </ac:spMkLst>
        </pc:spChg>
        <pc:spChg chg="mod">
          <ac:chgData name="applet shibuya" userId="8bdd555148b5aa4b" providerId="LiveId" clId="{A77B1CC1-F0A6-430E-A394-7AA1E9A89888}" dt="2022-02-10T07:35:53.684" v="43259" actId="20577"/>
          <ac:spMkLst>
            <pc:docMk/>
            <pc:sldMk cId="23127871" sldId="280"/>
            <ac:spMk id="102" creationId="{3B20B1AF-7478-4DC3-A8B6-D9F4A1109342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3" creationId="{DF14D63B-391E-4BD3-AB80-88C7AB66203C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4" creationId="{432A02C4-47BC-454B-B84D-BBB9E963911D}"/>
          </ac:spMkLst>
        </pc:spChg>
        <pc:spChg chg="mod">
          <ac:chgData name="applet shibuya" userId="8bdd555148b5aa4b" providerId="LiveId" clId="{A77B1CC1-F0A6-430E-A394-7AA1E9A89888}" dt="2022-02-10T07:36:03.406" v="43275" actId="20577"/>
          <ac:spMkLst>
            <pc:docMk/>
            <pc:sldMk cId="23127871" sldId="280"/>
            <ac:spMk id="105" creationId="{C6B3387D-8C55-4868-91D8-0A32E74063C2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6" creationId="{80B38A4C-8855-4860-B462-6FAD647220D2}"/>
          </ac:spMkLst>
        </pc:spChg>
        <pc:spChg chg="mod">
          <ac:chgData name="applet shibuya" userId="8bdd555148b5aa4b" providerId="LiveId" clId="{A77B1CC1-F0A6-430E-A394-7AA1E9A89888}" dt="2022-02-10T07:35:43.680" v="43249"/>
          <ac:spMkLst>
            <pc:docMk/>
            <pc:sldMk cId="23127871" sldId="280"/>
            <ac:spMk id="107" creationId="{91B0F3D6-5E68-45D1-ACE8-D86219B1F7CC}"/>
          </ac:spMkLst>
        </pc:spChg>
        <pc:spChg chg="mod">
          <ac:chgData name="applet shibuya" userId="8bdd555148b5aa4b" providerId="LiveId" clId="{A77B1CC1-F0A6-430E-A394-7AA1E9A89888}" dt="2022-02-10T07:36:10.211" v="43287" actId="20577"/>
          <ac:spMkLst>
            <pc:docMk/>
            <pc:sldMk cId="23127871" sldId="280"/>
            <ac:spMk id="108" creationId="{ADF7CD0C-C2C8-4723-B138-A0616C0162B0}"/>
          </ac:spMkLst>
        </pc:spChg>
        <pc:spChg chg="add del mod ord">
          <ac:chgData name="applet shibuya" userId="8bdd555148b5aa4b" providerId="LiveId" clId="{A77B1CC1-F0A6-430E-A394-7AA1E9A89888}" dt="2022-02-10T09:13:35.114" v="44729" actId="207"/>
          <ac:spMkLst>
            <pc:docMk/>
            <pc:sldMk cId="23127871" sldId="280"/>
            <ac:spMk id="109" creationId="{E55145A4-E662-4063-B99C-28FFBCDBAE64}"/>
          </ac:spMkLst>
        </pc:spChg>
        <pc:spChg chg="mod">
          <ac:chgData name="applet shibuya" userId="8bdd555148b5aa4b" providerId="LiveId" clId="{A77B1CC1-F0A6-430E-A394-7AA1E9A89888}" dt="2022-02-10T07:45:40.249" v="43594"/>
          <ac:spMkLst>
            <pc:docMk/>
            <pc:sldMk cId="23127871" sldId="280"/>
            <ac:spMk id="111" creationId="{10F17ADA-E56F-47BC-B39A-915BE969FD0F}"/>
          </ac:spMkLst>
        </pc:spChg>
        <pc:spChg chg="mod">
          <ac:chgData name="applet shibuya" userId="8bdd555148b5aa4b" providerId="LiveId" clId="{A77B1CC1-F0A6-430E-A394-7AA1E9A89888}" dt="2022-02-10T07:45:40.249" v="43594"/>
          <ac:spMkLst>
            <pc:docMk/>
            <pc:sldMk cId="23127871" sldId="280"/>
            <ac:spMk id="112" creationId="{ED8C0A9A-7EA7-406C-B34B-D7061A3E197E}"/>
          </ac:spMkLst>
        </pc:spChg>
        <pc:spChg chg="mod topLvl">
          <ac:chgData name="applet shibuya" userId="8bdd555148b5aa4b" providerId="LiveId" clId="{A77B1CC1-F0A6-430E-A394-7AA1E9A89888}" dt="2022-02-10T11:46:13.991" v="45041" actId="164"/>
          <ac:spMkLst>
            <pc:docMk/>
            <pc:sldMk cId="23127871" sldId="280"/>
            <ac:spMk id="117" creationId="{4921F77A-C333-4FE7-B1FD-4FC7027AB9A9}"/>
          </ac:spMkLst>
        </pc:spChg>
        <pc:spChg chg="mod topLvl">
          <ac:chgData name="applet shibuya" userId="8bdd555148b5aa4b" providerId="LiveId" clId="{A77B1CC1-F0A6-430E-A394-7AA1E9A89888}" dt="2022-02-10T11:46:13.991" v="45041" actId="164"/>
          <ac:spMkLst>
            <pc:docMk/>
            <pc:sldMk cId="23127871" sldId="280"/>
            <ac:spMk id="118" creationId="{639D6789-1762-4590-BD34-3B12E2F448B6}"/>
          </ac:spMkLst>
        </pc:spChg>
        <pc:spChg chg="mod topLvl">
          <ac:chgData name="applet shibuya" userId="8bdd555148b5aa4b" providerId="LiveId" clId="{A77B1CC1-F0A6-430E-A394-7AA1E9A89888}" dt="2022-02-10T11:46:13.991" v="45041" actId="164"/>
          <ac:spMkLst>
            <pc:docMk/>
            <pc:sldMk cId="23127871" sldId="280"/>
            <ac:spMk id="119" creationId="{01C83E39-685A-4F70-8B3D-EC41496250F3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1" creationId="{F21DE3B6-0389-47B7-820F-A2B838F1CFF0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2" creationId="{B3C92894-9ACB-4545-9B13-997702E912B4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4" creationId="{B2E220AA-BEA9-48E3-9C56-C6EE22EF9516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5" creationId="{0A67CCAC-291B-48F3-A271-0C1458961412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6" creationId="{A11690CE-FA29-421A-9925-C17AADB34342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7" creationId="{02AA7870-4E67-4F4E-B904-5E390E349FAC}"/>
          </ac:spMkLst>
        </pc:spChg>
        <pc:spChg chg="mod">
          <ac:chgData name="applet shibuya" userId="8bdd555148b5aa4b" providerId="LiveId" clId="{A77B1CC1-F0A6-430E-A394-7AA1E9A89888}" dt="2022-02-10T07:47:46.031" v="43611"/>
          <ac:spMkLst>
            <pc:docMk/>
            <pc:sldMk cId="23127871" sldId="280"/>
            <ac:spMk id="128" creationId="{31CA26FF-E346-46DF-963E-B76AD909F589}"/>
          </ac:spMkLst>
        </pc:spChg>
        <pc:spChg chg="add mod">
          <ac:chgData name="applet shibuya" userId="8bdd555148b5aa4b" providerId="LiveId" clId="{A77B1CC1-F0A6-430E-A394-7AA1E9A89888}" dt="2022-02-10T07:50:23.386" v="43734" actId="1038"/>
          <ac:spMkLst>
            <pc:docMk/>
            <pc:sldMk cId="23127871" sldId="280"/>
            <ac:spMk id="129" creationId="{120CF4ED-33A4-4F6B-B425-EE9B370F7F75}"/>
          </ac:spMkLst>
        </pc:spChg>
        <pc:spChg chg="add mod">
          <ac:chgData name="applet shibuya" userId="8bdd555148b5aa4b" providerId="LiveId" clId="{A77B1CC1-F0A6-430E-A394-7AA1E9A89888}" dt="2022-02-10T09:11:43.823" v="44721" actId="207"/>
          <ac:spMkLst>
            <pc:docMk/>
            <pc:sldMk cId="23127871" sldId="280"/>
            <ac:spMk id="130" creationId="{D436F137-585A-4FA0-B995-DADF6F2A6676}"/>
          </ac:spMkLst>
        </pc:spChg>
        <pc:spChg chg="add mod">
          <ac:chgData name="applet shibuya" userId="8bdd555148b5aa4b" providerId="LiveId" clId="{A77B1CC1-F0A6-430E-A394-7AA1E9A89888}" dt="2022-02-10T08:03:03.568" v="43990" actId="1035"/>
          <ac:spMkLst>
            <pc:docMk/>
            <pc:sldMk cId="23127871" sldId="280"/>
            <ac:spMk id="131" creationId="{4D1332F8-A8A2-45B2-A429-60787C18DBC0}"/>
          </ac:spMkLst>
        </pc:spChg>
        <pc:spChg chg="add mod">
          <ac:chgData name="applet shibuya" userId="8bdd555148b5aa4b" providerId="LiveId" clId="{A77B1CC1-F0A6-430E-A394-7AA1E9A89888}" dt="2022-02-10T08:03:03.568" v="43990" actId="1035"/>
          <ac:spMkLst>
            <pc:docMk/>
            <pc:sldMk cId="23127871" sldId="280"/>
            <ac:spMk id="133" creationId="{B48430BA-EFE9-417C-A4C4-8AAFC72EED38}"/>
          </ac:spMkLst>
        </pc:spChg>
        <pc:spChg chg="add mod">
          <ac:chgData name="applet shibuya" userId="8bdd555148b5aa4b" providerId="LiveId" clId="{A77B1CC1-F0A6-430E-A394-7AA1E9A89888}" dt="2022-02-10T08:03:22.158" v="44004" actId="1037"/>
          <ac:spMkLst>
            <pc:docMk/>
            <pc:sldMk cId="23127871" sldId="280"/>
            <ac:spMk id="134" creationId="{D2B470A5-6FFB-4077-8977-8AB97CBF9EDA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36" creationId="{E44EC860-5EF0-4AB1-A27D-54B56F36888B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37" creationId="{FCB2C406-C14E-4433-A10A-9A58A5E86377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38" creationId="{745CE8CF-FC64-4978-91B4-CF16C88DA84E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39" creationId="{C1353C59-3B8B-4EF6-8079-1624A849CAAC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40" creationId="{EE45A149-B177-4ED2-8F1F-807A87C9638A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41" creationId="{BD736176-8784-468D-9C36-A38303D28BAF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42" creationId="{6EAF5604-A401-4743-BB33-9E8CCCD0AA52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43" creationId="{EE44135F-D30D-4FFC-861F-1C9CA0804F23}"/>
          </ac:spMkLst>
        </pc:spChg>
        <pc:spChg chg="mod">
          <ac:chgData name="applet shibuya" userId="8bdd555148b5aa4b" providerId="LiveId" clId="{A77B1CC1-F0A6-430E-A394-7AA1E9A89888}" dt="2022-02-10T08:01:09.128" v="43898"/>
          <ac:spMkLst>
            <pc:docMk/>
            <pc:sldMk cId="23127871" sldId="280"/>
            <ac:spMk id="144" creationId="{B2023AE4-5E78-4FD7-A44F-6070F9661DE2}"/>
          </ac:spMkLst>
        </pc:spChg>
        <pc:grpChg chg="add mod">
          <ac:chgData name="applet shibuya" userId="8bdd555148b5aa4b" providerId="LiveId" clId="{A77B1CC1-F0A6-430E-A394-7AA1E9A89888}" dt="2022-02-10T11:46:13.991" v="45041" actId="164"/>
          <ac:grpSpMkLst>
            <pc:docMk/>
            <pc:sldMk cId="23127871" sldId="280"/>
            <ac:grpSpMk id="2" creationId="{6D21F4EB-4586-4D06-8326-61B98D89BEA3}"/>
          </ac:grpSpMkLst>
        </pc:grpChg>
        <pc:grpChg chg="add del mod">
          <ac:chgData name="applet shibuya" userId="8bdd555148b5aa4b" providerId="LiveId" clId="{A77B1CC1-F0A6-430E-A394-7AA1E9A89888}" dt="2022-02-10T07:50:37.398" v="43738" actId="165"/>
          <ac:grpSpMkLst>
            <pc:docMk/>
            <pc:sldMk cId="23127871" sldId="280"/>
            <ac:grpSpMk id="2" creationId="{8457563E-23F5-420F-9326-A2EA011D1FDB}"/>
          </ac:grpSpMkLst>
        </pc:grpChg>
        <pc:grpChg chg="add del mod">
          <ac:chgData name="applet shibuya" userId="8bdd555148b5aa4b" providerId="LiveId" clId="{A77B1CC1-F0A6-430E-A394-7AA1E9A89888}" dt="2022-02-10T07:49:46.486" v="43724" actId="165"/>
          <ac:grpSpMkLst>
            <pc:docMk/>
            <pc:sldMk cId="23127871" sldId="280"/>
            <ac:grpSpMk id="10" creationId="{F0F3A5E7-95B6-4314-9C52-0EC86310EE32}"/>
          </ac:grpSpMkLst>
        </pc:grpChg>
        <pc:grpChg chg="add mod ord">
          <ac:chgData name="applet shibuya" userId="8bdd555148b5aa4b" providerId="LiveId" clId="{A77B1CC1-F0A6-430E-A394-7AA1E9A89888}" dt="2022-02-10T07:57:17.251" v="43810" actId="1038"/>
          <ac:grpSpMkLst>
            <pc:docMk/>
            <pc:sldMk cId="23127871" sldId="280"/>
            <ac:grpSpMk id="45" creationId="{800754D4-DE0E-46A3-B633-3688A24A67CC}"/>
          </ac:grpSpMkLst>
        </pc:grpChg>
        <pc:grpChg chg="mod">
          <ac:chgData name="applet shibuya" userId="8bdd555148b5aa4b" providerId="LiveId" clId="{A77B1CC1-F0A6-430E-A394-7AA1E9A89888}" dt="2022-02-10T07:18:22.082" v="42978"/>
          <ac:grpSpMkLst>
            <pc:docMk/>
            <pc:sldMk cId="23127871" sldId="280"/>
            <ac:grpSpMk id="46" creationId="{01F02D7F-5FC4-4230-8FEE-D7A9A94856F2}"/>
          </ac:grpSpMkLst>
        </pc:grpChg>
        <pc:grpChg chg="add del mod ord">
          <ac:chgData name="applet shibuya" userId="8bdd555148b5aa4b" providerId="LiveId" clId="{A77B1CC1-F0A6-430E-A394-7AA1E9A89888}" dt="2022-02-10T07:45:39.299" v="43593" actId="478"/>
          <ac:grpSpMkLst>
            <pc:docMk/>
            <pc:sldMk cId="23127871" sldId="280"/>
            <ac:grpSpMk id="50" creationId="{F2D6AE35-7ABD-459E-8DFC-BDABEFE4A87D}"/>
          </ac:grpSpMkLst>
        </pc:grpChg>
        <pc:grpChg chg="mod">
          <ac:chgData name="applet shibuya" userId="8bdd555148b5aa4b" providerId="LiveId" clId="{A77B1CC1-F0A6-430E-A394-7AA1E9A89888}" dt="2022-02-10T07:18:26.256" v="42980"/>
          <ac:grpSpMkLst>
            <pc:docMk/>
            <pc:sldMk cId="23127871" sldId="280"/>
            <ac:grpSpMk id="51" creationId="{F395F669-7482-43F8-B590-371117CA1DDC}"/>
          </ac:grpSpMkLst>
        </pc:grpChg>
        <pc:grpChg chg="add mod topLvl">
          <ac:chgData name="applet shibuya" userId="8bdd555148b5aa4b" providerId="LiveId" clId="{A77B1CC1-F0A6-430E-A394-7AA1E9A89888}" dt="2022-02-10T07:50:40.322" v="43743" actId="1035"/>
          <ac:grpSpMkLst>
            <pc:docMk/>
            <pc:sldMk cId="23127871" sldId="280"/>
            <ac:grpSpMk id="56" creationId="{4CB9B40C-0D1E-44E2-9641-E63EB135DF2E}"/>
          </ac:grpSpMkLst>
        </pc:grpChg>
        <pc:grpChg chg="mod">
          <ac:chgData name="applet shibuya" userId="8bdd555148b5aa4b" providerId="LiveId" clId="{A77B1CC1-F0A6-430E-A394-7AA1E9A89888}" dt="2022-02-10T07:50:37.398" v="43738" actId="165"/>
          <ac:grpSpMkLst>
            <pc:docMk/>
            <pc:sldMk cId="23127871" sldId="280"/>
            <ac:grpSpMk id="59" creationId="{65BD176E-3C8A-4BED-8830-B8E0CB32AF52}"/>
          </ac:grpSpMkLst>
        </pc:grpChg>
        <pc:grpChg chg="add del mod">
          <ac:chgData name="applet shibuya" userId="8bdd555148b5aa4b" providerId="LiveId" clId="{A77B1CC1-F0A6-430E-A394-7AA1E9A89888}" dt="2022-02-10T07:20:11.824" v="42994" actId="478"/>
          <ac:grpSpMkLst>
            <pc:docMk/>
            <pc:sldMk cId="23127871" sldId="280"/>
            <ac:grpSpMk id="66" creationId="{017CB071-42B9-4C4F-9F7B-4DD14E7BE713}"/>
          </ac:grpSpMkLst>
        </pc:grpChg>
        <pc:grpChg chg="add mod ord">
          <ac:chgData name="applet shibuya" userId="8bdd555148b5aa4b" providerId="LiveId" clId="{A77B1CC1-F0A6-430E-A394-7AA1E9A89888}" dt="2022-02-10T07:22:39.353" v="43045" actId="166"/>
          <ac:grpSpMkLst>
            <pc:docMk/>
            <pc:sldMk cId="23127871" sldId="280"/>
            <ac:grpSpMk id="68" creationId="{1E6FBCF9-2270-41B9-85E7-F1A87F8397CF}"/>
          </ac:grpSpMkLst>
        </pc:grpChg>
        <pc:grpChg chg="add del mod ord">
          <ac:chgData name="applet shibuya" userId="8bdd555148b5aa4b" providerId="LiveId" clId="{A77B1CC1-F0A6-430E-A394-7AA1E9A89888}" dt="2022-02-10T07:45:39.299" v="43593" actId="478"/>
          <ac:grpSpMkLst>
            <pc:docMk/>
            <pc:sldMk cId="23127871" sldId="280"/>
            <ac:grpSpMk id="71" creationId="{381C4AFD-68BB-481F-9C71-1C3983B4A30B}"/>
          </ac:grpSpMkLst>
        </pc:grpChg>
        <pc:grpChg chg="mod">
          <ac:chgData name="applet shibuya" userId="8bdd555148b5aa4b" providerId="LiveId" clId="{A77B1CC1-F0A6-430E-A394-7AA1E9A89888}" dt="2022-02-10T07:20:10.209" v="42993"/>
          <ac:grpSpMkLst>
            <pc:docMk/>
            <pc:sldMk cId="23127871" sldId="280"/>
            <ac:grpSpMk id="75" creationId="{6A320C14-C8A7-40B6-B689-204E42CE8E4D}"/>
          </ac:grpSpMkLst>
        </pc:grpChg>
        <pc:grpChg chg="add del mod">
          <ac:chgData name="applet shibuya" userId="8bdd555148b5aa4b" providerId="LiveId" clId="{A77B1CC1-F0A6-430E-A394-7AA1E9A89888}" dt="2022-02-10T07:45:39.299" v="43593" actId="478"/>
          <ac:grpSpMkLst>
            <pc:docMk/>
            <pc:sldMk cId="23127871" sldId="280"/>
            <ac:grpSpMk id="82" creationId="{E3E189F6-1F09-447D-9A39-19EAEE9ED5AF}"/>
          </ac:grpSpMkLst>
        </pc:grpChg>
        <pc:grpChg chg="mod">
          <ac:chgData name="applet shibuya" userId="8bdd555148b5aa4b" providerId="LiveId" clId="{A77B1CC1-F0A6-430E-A394-7AA1E9A89888}" dt="2022-02-10T07:21:02.466" v="43010"/>
          <ac:grpSpMkLst>
            <pc:docMk/>
            <pc:sldMk cId="23127871" sldId="280"/>
            <ac:grpSpMk id="85" creationId="{C473203C-BE8A-48F2-BB66-0A4E02A60D53}"/>
          </ac:grpSpMkLst>
        </pc:grpChg>
        <pc:grpChg chg="add mod">
          <ac:chgData name="applet shibuya" userId="8bdd555148b5aa4b" providerId="LiveId" clId="{A77B1CC1-F0A6-430E-A394-7AA1E9A89888}" dt="2022-02-10T07:38:04.421" v="43360" actId="1036"/>
          <ac:grpSpMkLst>
            <pc:docMk/>
            <pc:sldMk cId="23127871" sldId="280"/>
            <ac:grpSpMk id="99" creationId="{15A6D272-A244-4869-BDDB-64DD0BABB6BA}"/>
          </ac:grpSpMkLst>
        </pc:grpChg>
        <pc:grpChg chg="add del mod ord">
          <ac:chgData name="applet shibuya" userId="8bdd555148b5aa4b" providerId="LiveId" clId="{A77B1CC1-F0A6-430E-A394-7AA1E9A89888}" dt="2022-02-10T07:50:23.386" v="43734" actId="1038"/>
          <ac:grpSpMkLst>
            <pc:docMk/>
            <pc:sldMk cId="23127871" sldId="280"/>
            <ac:grpSpMk id="110" creationId="{427B305E-D97E-42D4-A2E5-B342DEE0BA18}"/>
          </ac:grpSpMkLst>
        </pc:grpChg>
        <pc:grpChg chg="add del mod ord">
          <ac:chgData name="applet shibuya" userId="8bdd555148b5aa4b" providerId="LiveId" clId="{A77B1CC1-F0A6-430E-A394-7AA1E9A89888}" dt="2022-02-10T07:49:02.437" v="43670" actId="165"/>
          <ac:grpSpMkLst>
            <pc:docMk/>
            <pc:sldMk cId="23127871" sldId="280"/>
            <ac:grpSpMk id="116" creationId="{BC589BFB-7E04-4628-96A7-5A55FFE1C30D}"/>
          </ac:grpSpMkLst>
        </pc:grpChg>
        <pc:grpChg chg="add mod">
          <ac:chgData name="applet shibuya" userId="8bdd555148b5aa4b" providerId="LiveId" clId="{A77B1CC1-F0A6-430E-A394-7AA1E9A89888}" dt="2022-02-10T07:50:49.471" v="43746" actId="1036"/>
          <ac:grpSpMkLst>
            <pc:docMk/>
            <pc:sldMk cId="23127871" sldId="280"/>
            <ac:grpSpMk id="120" creationId="{BE28E23D-A4DB-4E95-9CDF-F80B880DAF5C}"/>
          </ac:grpSpMkLst>
        </pc:grpChg>
        <pc:grpChg chg="mod">
          <ac:chgData name="applet shibuya" userId="8bdd555148b5aa4b" providerId="LiveId" clId="{A77B1CC1-F0A6-430E-A394-7AA1E9A89888}" dt="2022-02-10T07:47:46.031" v="43611"/>
          <ac:grpSpMkLst>
            <pc:docMk/>
            <pc:sldMk cId="23127871" sldId="280"/>
            <ac:grpSpMk id="123" creationId="{C826E849-9907-4C7B-8CDF-6D1CFFCCB32A}"/>
          </ac:grpSpMkLst>
        </pc:grpChg>
        <pc:grpChg chg="add mod">
          <ac:chgData name="applet shibuya" userId="8bdd555148b5aa4b" providerId="LiveId" clId="{A77B1CC1-F0A6-430E-A394-7AA1E9A89888}" dt="2022-02-10T08:03:07.381" v="43993" actId="1035"/>
          <ac:grpSpMkLst>
            <pc:docMk/>
            <pc:sldMk cId="23127871" sldId="280"/>
            <ac:grpSpMk id="135" creationId="{9F7325F5-3021-464A-9E7C-FCBEEEAEF5EC}"/>
          </ac:grpSpMkLst>
        </pc:grpChg>
        <pc:picChg chg="mod modCrop">
          <ac:chgData name="applet shibuya" userId="8bdd555148b5aa4b" providerId="LiveId" clId="{A77B1CC1-F0A6-430E-A394-7AA1E9A89888}" dt="2022-02-10T07:57:38.316" v="43814" actId="1076"/>
          <ac:picMkLst>
            <pc:docMk/>
            <pc:sldMk cId="23127871" sldId="280"/>
            <ac:picMk id="4" creationId="{411739C9-50E0-4586-B4BC-D8E939D0E262}"/>
          </ac:picMkLst>
        </pc:picChg>
        <pc:picChg chg="add del mod">
          <ac:chgData name="applet shibuya" userId="8bdd555148b5aa4b" providerId="LiveId" clId="{A77B1CC1-F0A6-430E-A394-7AA1E9A89888}" dt="2022-02-10T07:45:39.299" v="43593" actId="478"/>
          <ac:picMkLst>
            <pc:docMk/>
            <pc:sldMk cId="23127871" sldId="280"/>
            <ac:picMk id="5" creationId="{0F94EEA7-1ED9-4EB9-9813-A426B0D95DCC}"/>
          </ac:picMkLst>
        </pc:picChg>
        <pc:picChg chg="mod ord modCrop">
          <ac:chgData name="applet shibuya" userId="8bdd555148b5aa4b" providerId="LiveId" clId="{A77B1CC1-F0A6-430E-A394-7AA1E9A89888}" dt="2022-02-10T07:37:53.084" v="43354" actId="14100"/>
          <ac:picMkLst>
            <pc:docMk/>
            <pc:sldMk cId="23127871" sldId="280"/>
            <ac:picMk id="6" creationId="{B8DFF6C4-3DD5-4FE1-B727-21BA25680ADE}"/>
          </ac:picMkLst>
        </pc:picChg>
        <pc:picChg chg="add mod">
          <ac:chgData name="applet shibuya" userId="8bdd555148b5aa4b" providerId="LiveId" clId="{A77B1CC1-F0A6-430E-A394-7AA1E9A89888}" dt="2022-02-10T07:37:53.084" v="43354" actId="14100"/>
          <ac:picMkLst>
            <pc:docMk/>
            <pc:sldMk cId="23127871" sldId="280"/>
            <ac:picMk id="96" creationId="{2742DC0E-04EF-497D-9B03-33A6951B0F94}"/>
          </ac:picMkLst>
        </pc:picChg>
        <pc:picChg chg="add del mod">
          <ac:chgData name="applet shibuya" userId="8bdd555148b5aa4b" providerId="LiveId" clId="{A77B1CC1-F0A6-430E-A394-7AA1E9A89888}" dt="2022-02-10T07:45:46.730" v="43597" actId="478"/>
          <ac:picMkLst>
            <pc:docMk/>
            <pc:sldMk cId="23127871" sldId="280"/>
            <ac:picMk id="113" creationId="{C6BA9F29-3337-45F4-BEDB-51C48047272D}"/>
          </ac:picMkLst>
        </pc:picChg>
        <pc:picChg chg="add del mod">
          <ac:chgData name="applet shibuya" userId="8bdd555148b5aa4b" providerId="LiveId" clId="{A77B1CC1-F0A6-430E-A394-7AA1E9A89888}" dt="2022-02-10T07:54:06.467" v="43776" actId="14100"/>
          <ac:picMkLst>
            <pc:docMk/>
            <pc:sldMk cId="23127871" sldId="280"/>
            <ac:picMk id="114" creationId="{AA5103DF-510B-4D3A-A41E-0FA531F1FCE5}"/>
          </ac:picMkLst>
        </pc:picChg>
        <pc:picChg chg="add del mod modCrop">
          <ac:chgData name="applet shibuya" userId="8bdd555148b5aa4b" providerId="LiveId" clId="{A77B1CC1-F0A6-430E-A394-7AA1E9A89888}" dt="2022-02-10T07:53:56.098" v="43774" actId="1076"/>
          <ac:picMkLst>
            <pc:docMk/>
            <pc:sldMk cId="23127871" sldId="280"/>
            <ac:picMk id="115" creationId="{F2FFEB77-1D03-4482-A84C-4BF0F38C6ECB}"/>
          </ac:picMkLst>
        </pc:picChg>
        <pc:picChg chg="add mod">
          <ac:chgData name="applet shibuya" userId="8bdd555148b5aa4b" providerId="LiveId" clId="{A77B1CC1-F0A6-430E-A394-7AA1E9A89888}" dt="2022-02-10T08:03:03.568" v="43990" actId="1035"/>
          <ac:picMkLst>
            <pc:docMk/>
            <pc:sldMk cId="23127871" sldId="280"/>
            <ac:picMk id="132" creationId="{DC0CFE55-FDFE-48C3-BD65-79697AABD6E5}"/>
          </ac:picMkLst>
        </pc:picChg>
      </pc:sldChg>
      <pc:sldChg chg="addSp delSp modSp mod setBg">
        <pc:chgData name="applet shibuya" userId="8bdd555148b5aa4b" providerId="LiveId" clId="{A77B1CC1-F0A6-430E-A394-7AA1E9A89888}" dt="2022-02-10T09:11:24.912" v="44718" actId="1035"/>
        <pc:sldMkLst>
          <pc:docMk/>
          <pc:sldMk cId="2740332441" sldId="281"/>
        </pc:sldMkLst>
        <pc:spChg chg="del">
          <ac:chgData name="applet shibuya" userId="8bdd555148b5aa4b" providerId="LiveId" clId="{A77B1CC1-F0A6-430E-A394-7AA1E9A89888}" dt="2022-02-10T08:14:03.563" v="44017" actId="478"/>
          <ac:spMkLst>
            <pc:docMk/>
            <pc:sldMk cId="2740332441" sldId="281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19" creationId="{49F60D0A-C6AB-450A-BB97-3302BF898F6D}"/>
          </ac:spMkLst>
        </pc:spChg>
        <pc:spChg chg="add mod ord">
          <ac:chgData name="applet shibuya" userId="8bdd555148b5aa4b" providerId="LiveId" clId="{A77B1CC1-F0A6-430E-A394-7AA1E9A89888}" dt="2022-02-03T09:31:41.498" v="28206" actId="167"/>
          <ac:spMkLst>
            <pc:docMk/>
            <pc:sldMk cId="2740332441" sldId="281"/>
            <ac:spMk id="19" creationId="{EFB07497-2B69-4C9C-B4D6-5C9395437BD9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0" creationId="{736F25A0-E177-4850-8FCA-13C31C4F831E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0" creationId="{B9D8017A-9BAB-42C6-9867-30FEBF5908EE}"/>
          </ac:spMkLst>
        </pc:spChg>
        <pc:spChg chg="add mod ord">
          <ac:chgData name="applet shibuya" userId="8bdd555148b5aa4b" providerId="LiveId" clId="{A77B1CC1-F0A6-430E-A394-7AA1E9A89888}" dt="2022-02-10T08:14:29.263" v="44021" actId="1076"/>
          <ac:spMkLst>
            <pc:docMk/>
            <pc:sldMk cId="2740332441" sldId="281"/>
            <ac:spMk id="21" creationId="{833A2F5C-DAB7-488C-9A28-6520440E12DA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1" creationId="{BB086364-CC7E-40D9-8978-7A1A871FC002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2" creationId="{37121E5A-F3DC-4352-ADED-7ED8962D9A51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2" creationId="{907D31BC-6E2D-40F4-96A4-B1B1B9ED4BF0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3" creationId="{860615AD-FD5F-492C-9405-06731D042B23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3" creationId="{EA70713F-538C-4F7A-B074-1703E15ABFEE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4" creationId="{4AE3F626-7FED-4223-B25F-65CF4C387F5D}"/>
          </ac:spMkLst>
        </pc:spChg>
        <pc:spChg chg="del">
          <ac:chgData name="applet shibuya" userId="8bdd555148b5aa4b" providerId="LiveId" clId="{A77B1CC1-F0A6-430E-A394-7AA1E9A89888}" dt="2021-12-22T03:01:33.216" v="9154" actId="478"/>
          <ac:spMkLst>
            <pc:docMk/>
            <pc:sldMk cId="2740332441" sldId="281"/>
            <ac:spMk id="24" creationId="{919B663B-8B15-4998-B0E9-777D35D8E418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5" creationId="{0ACEADD6-8026-458B-941A-0AC838FE9DED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5" creationId="{D2EE1373-2B80-4EC2-9064-8BDAE4530C1F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6" creationId="{24ABCF49-DA64-41E2-A43C-8BEC948B737F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6" creationId="{6B70D84A-BC06-4487-A5C1-7787005749EE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7" creationId="{6D71A86F-D1EE-4C5B-9DAE-259F90682D0B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7" creationId="{E5E43BD5-908A-42CC-8628-689E7F511F5A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8" creationId="{0C144B32-7E56-42AE-8E2D-F163464B07BB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8" creationId="{520701F4-F46B-4592-939E-43FBACD74853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29" creationId="{CD44A619-EEBA-4B8D-879A-D78E828B34C9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29" creationId="{DE271C2C-921D-4DA4-AE5A-35ED633352E7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30" creationId="{5269BDD2-53FB-441C-9799-3222EC8C937E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30" creationId="{DB92AF62-74B4-49B0-8A87-2F8F2878445C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31" creationId="{85A4ED7D-E005-41C2-9A82-8765A6383991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31" creationId="{FDAE5580-2953-4AD1-933B-0AC6579D54FC}"/>
          </ac:spMkLst>
        </pc:spChg>
        <pc:spChg chg="del">
          <ac:chgData name="applet shibuya" userId="8bdd555148b5aa4b" providerId="LiveId" clId="{A77B1CC1-F0A6-430E-A394-7AA1E9A89888}" dt="2021-12-22T03:01:31.282" v="9153" actId="478"/>
          <ac:spMkLst>
            <pc:docMk/>
            <pc:sldMk cId="2740332441" sldId="281"/>
            <ac:spMk id="32" creationId="{3406EE94-7BFA-4AF5-BFC2-2BE277486F4F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32" creationId="{73497625-E391-417F-B25E-5CB1097ECC9F}"/>
          </ac:spMkLst>
        </pc:spChg>
        <pc:spChg chg="mod">
          <ac:chgData name="applet shibuya" userId="8bdd555148b5aa4b" providerId="LiveId" clId="{A77B1CC1-F0A6-430E-A394-7AA1E9A89888}" dt="2022-02-10T07:18:05.160" v="42976"/>
          <ac:spMkLst>
            <pc:docMk/>
            <pc:sldMk cId="2740332441" sldId="281"/>
            <ac:spMk id="32" creationId="{C2CFA21A-5E13-4653-8711-5E9D1CE831B5}"/>
          </ac:spMkLst>
        </pc:spChg>
        <pc:spChg chg="del mod">
          <ac:chgData name="applet shibuya" userId="8bdd555148b5aa4b" providerId="LiveId" clId="{A77B1CC1-F0A6-430E-A394-7AA1E9A89888}" dt="2022-02-10T08:46:11.815" v="44177" actId="478"/>
          <ac:spMkLst>
            <pc:docMk/>
            <pc:sldMk cId="2740332441" sldId="281"/>
            <ac:spMk id="33" creationId="{27ECB015-C9C5-4D84-B81E-C442A87A1D98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34" creationId="{158ACB08-1A18-4E1A-9ACA-ED4CFB09798B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34" creationId="{78B210DB-3C63-4FB5-A32C-A0071D2259FE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35" creationId="{07C9BD2F-8449-4708-974B-7EA66B4C2CD4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35" creationId="{A99FF2A1-46E7-4A4F-90C4-468A264AF7B8}"/>
          </ac:spMkLst>
        </pc:spChg>
        <pc:spChg chg="del mod">
          <ac:chgData name="applet shibuya" userId="8bdd555148b5aa4b" providerId="LiveId" clId="{A77B1CC1-F0A6-430E-A394-7AA1E9A89888}" dt="2022-02-10T07:45:32.369" v="43592" actId="21"/>
          <ac:spMkLst>
            <pc:docMk/>
            <pc:sldMk cId="2740332441" sldId="281"/>
            <ac:spMk id="36" creationId="{AB95297C-ABAA-4440-A6E9-BFA988666519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37" creationId="{85359688-2EDB-4A61-941A-5C1E70AAB9DE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37" creationId="{A1A40D8F-E559-40C4-B7EE-A746465B24F7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38" creationId="{5811C0CD-CCCA-489D-B70E-72583997D7B8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38" creationId="{75281734-A9B0-420D-9F34-1B8E96BB2EA3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39" creationId="{BBAF3FF3-4E4B-4FD3-A418-4B11B8F10A63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39" creationId="{DDE1D712-E4F5-45AC-AE3B-E460444BAF46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0" creationId="{15D5469A-FC09-4E4C-9FB4-AC3440064B34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0" creationId="{EA226D11-3963-4961-8F53-B8F01FF70CE2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1" creationId="{79C5B588-6418-4FED-8A20-15AFE0CF01B3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1" creationId="{87641E8D-4B75-44DD-9885-2A9B912BCAB4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2" creationId="{334ED851-1A14-43E6-B2BA-87478CD6A41B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2" creationId="{9DC3B1B5-C80A-4E63-A36E-292A6174F7B4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3" creationId="{7FFE6438-3C0F-49BB-9704-5CC3B36EFDD9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3" creationId="{E5B62365-5517-4D6A-BA63-C090AACC4C3C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4" creationId="{0205E080-9462-46CC-82BC-99D32BA5B213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4" creationId="{549DDE5E-A96F-4907-B5FC-6B695D2E4C27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5" creationId="{C003A9E0-B765-4FEA-B40D-5A935291981E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5" creationId="{E6D3B835-09EC-4AB5-8F3E-E116631E0648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6" creationId="{0EA1AB41-F6C0-4D72-A1A7-466BE7CC6BAC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6" creationId="{AA685F6E-1F54-40D0-A302-058D0A63331D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7" creationId="{85A9ED0E-FDB6-4060-9B3B-6D0AA4667E4C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7" creationId="{BFA3CEBA-64D8-481B-BF2A-2C5E718EAE47}"/>
          </ac:spMkLst>
        </pc:spChg>
        <pc:spChg chg="add del mod">
          <ac:chgData name="applet shibuya" userId="8bdd555148b5aa4b" providerId="LiveId" clId="{A77B1CC1-F0A6-430E-A394-7AA1E9A89888}" dt="2022-02-03T09:31:37.244" v="28204" actId="478"/>
          <ac:spMkLst>
            <pc:docMk/>
            <pc:sldMk cId="2740332441" sldId="281"/>
            <ac:spMk id="48" creationId="{8730C0E6-1223-44A4-9287-F41DF52A0214}"/>
          </ac:spMkLst>
        </pc:spChg>
        <pc:spChg chg="add mod">
          <ac:chgData name="applet shibuya" userId="8bdd555148b5aa4b" providerId="LiveId" clId="{A77B1CC1-F0A6-430E-A394-7AA1E9A89888}" dt="2022-02-08T07:12:15.407" v="40262"/>
          <ac:spMkLst>
            <pc:docMk/>
            <pc:sldMk cId="2740332441" sldId="281"/>
            <ac:spMk id="48" creationId="{EE48B66B-7775-4117-B116-56AE6FB91E1C}"/>
          </ac:spMkLst>
        </pc:spChg>
        <pc:spChg chg="mod">
          <ac:chgData name="applet shibuya" userId="8bdd555148b5aa4b" providerId="LiveId" clId="{A77B1CC1-F0A6-430E-A394-7AA1E9A89888}" dt="2022-02-10T07:18:05.160" v="42976"/>
          <ac:spMkLst>
            <pc:docMk/>
            <pc:sldMk cId="2740332441" sldId="281"/>
            <ac:spMk id="49" creationId="{06A5E552-45C1-4115-9141-E3E15E7BD0B9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49" creationId="{CCE053C9-B2EF-4E97-8869-57EFFBF938CE}"/>
          </ac:spMkLst>
        </pc:spChg>
        <pc:spChg chg="mod">
          <ac:chgData name="applet shibuya" userId="8bdd555148b5aa4b" providerId="LiveId" clId="{A77B1CC1-F0A6-430E-A394-7AA1E9A89888}" dt="2022-02-10T07:18:05.160" v="42976"/>
          <ac:spMkLst>
            <pc:docMk/>
            <pc:sldMk cId="2740332441" sldId="281"/>
            <ac:spMk id="50" creationId="{5F636BD4-7F33-4609-AEDD-0BDDCD2D98A3}"/>
          </ac:spMkLst>
        </pc:spChg>
        <pc:spChg chg="add del mod ord">
          <ac:chgData name="applet shibuya" userId="8bdd555148b5aa4b" providerId="LiveId" clId="{A77B1CC1-F0A6-430E-A394-7AA1E9A89888}" dt="2022-02-08T07:12:15.148" v="40261" actId="478"/>
          <ac:spMkLst>
            <pc:docMk/>
            <pc:sldMk cId="2740332441" sldId="281"/>
            <ac:spMk id="50" creationId="{8B0B7CA6-0418-4AB3-BDD3-7268D94EA921}"/>
          </ac:spMkLst>
        </pc:spChg>
        <pc:spChg chg="mod">
          <ac:chgData name="applet shibuya" userId="8bdd555148b5aa4b" providerId="LiveId" clId="{A77B1CC1-F0A6-430E-A394-7AA1E9A89888}" dt="2022-02-10T07:18:35.193" v="42984" actId="1076"/>
          <ac:spMkLst>
            <pc:docMk/>
            <pc:sldMk cId="2740332441" sldId="281"/>
            <ac:spMk id="52" creationId="{D913F8A6-DDE4-4BF3-8ADE-3497A9C5FCF3}"/>
          </ac:spMkLst>
        </pc:spChg>
        <pc:spChg chg="mod">
          <ac:chgData name="applet shibuya" userId="8bdd555148b5aa4b" providerId="LiveId" clId="{A77B1CC1-F0A6-430E-A394-7AA1E9A89888}" dt="2022-02-10T09:11:24.912" v="44718" actId="1035"/>
          <ac:spMkLst>
            <pc:docMk/>
            <pc:sldMk cId="2740332441" sldId="281"/>
            <ac:spMk id="53" creationId="{FD21062A-F720-4708-9A44-1F57457B14B9}"/>
          </ac:spMkLst>
        </pc:spChg>
        <pc:spChg chg="mod">
          <ac:chgData name="applet shibuya" userId="8bdd555148b5aa4b" providerId="LiveId" clId="{A77B1CC1-F0A6-430E-A394-7AA1E9A89888}" dt="2022-02-03T11:33:21.814" v="29651"/>
          <ac:spMkLst>
            <pc:docMk/>
            <pc:sldMk cId="2740332441" sldId="281"/>
            <ac:spMk id="55" creationId="{5C3706B2-3A37-42E0-A2D9-884A9E4AE0B0}"/>
          </ac:spMkLst>
        </pc:spChg>
        <pc:spChg chg="mod">
          <ac:chgData name="applet shibuya" userId="8bdd555148b5aa4b" providerId="LiveId" clId="{A77B1CC1-F0A6-430E-A394-7AA1E9A89888}" dt="2022-02-03T11:33:32.002" v="29665" actId="6549"/>
          <ac:spMkLst>
            <pc:docMk/>
            <pc:sldMk cId="2740332441" sldId="281"/>
            <ac:spMk id="56" creationId="{7BFB0B51-3F61-47EB-9D15-C4C7B9548BC1}"/>
          </ac:spMkLst>
        </pc:spChg>
        <pc:spChg chg="mod">
          <ac:chgData name="applet shibuya" userId="8bdd555148b5aa4b" providerId="LiveId" clId="{A77B1CC1-F0A6-430E-A394-7AA1E9A89888}" dt="2022-02-10T07:18:37.631" v="42986"/>
          <ac:spMkLst>
            <pc:docMk/>
            <pc:sldMk cId="2740332441" sldId="281"/>
            <ac:spMk id="59" creationId="{17179F54-2633-4C53-883C-E9C1D99E1996}"/>
          </ac:spMkLst>
        </pc:spChg>
        <pc:spChg chg="mod">
          <ac:chgData name="applet shibuya" userId="8bdd555148b5aa4b" providerId="LiveId" clId="{A77B1CC1-F0A6-430E-A394-7AA1E9A89888}" dt="2022-02-10T07:18:37.631" v="42986"/>
          <ac:spMkLst>
            <pc:docMk/>
            <pc:sldMk cId="2740332441" sldId="281"/>
            <ac:spMk id="60" creationId="{AB10FFA2-CFD5-47A6-9E82-2A2E3D190CBE}"/>
          </ac:spMkLst>
        </pc:spChg>
        <pc:spChg chg="mod">
          <ac:chgData name="applet shibuya" userId="8bdd555148b5aa4b" providerId="LiveId" clId="{A77B1CC1-F0A6-430E-A394-7AA1E9A89888}" dt="2022-02-10T07:18:37.631" v="42986"/>
          <ac:spMkLst>
            <pc:docMk/>
            <pc:sldMk cId="2740332441" sldId="281"/>
            <ac:spMk id="61" creationId="{4CFDFC7B-7E44-4A44-9CA0-632DEDAF93FC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3" creationId="{143CA7AC-FD8D-40D5-97DE-39F8BAD1F34C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4" creationId="{284ACFA6-291A-47DB-AF60-C27B9B613D0A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6" creationId="{D2083DF0-4E84-458B-A026-00E4064BBFED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7" creationId="{954A6C2E-F3DA-4755-9E2D-AA9A4E58C353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8" creationId="{ABC814BF-A7B9-4601-B482-FC1BBB5963B0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69" creationId="{93AE3B3E-D645-45C3-B3CF-518557CC59E4}"/>
          </ac:spMkLst>
        </pc:spChg>
        <pc:spChg chg="mod">
          <ac:chgData name="applet shibuya" userId="8bdd555148b5aa4b" providerId="LiveId" clId="{A77B1CC1-F0A6-430E-A394-7AA1E9A89888}" dt="2022-02-10T08:14:11.135" v="44018"/>
          <ac:spMkLst>
            <pc:docMk/>
            <pc:sldMk cId="2740332441" sldId="281"/>
            <ac:spMk id="70" creationId="{572B3D34-7F23-431A-8160-B76BF58ED124}"/>
          </ac:spMkLst>
        </pc:spChg>
        <pc:spChg chg="add mod">
          <ac:chgData name="applet shibuya" userId="8bdd555148b5aa4b" providerId="LiveId" clId="{A77B1CC1-F0A6-430E-A394-7AA1E9A89888}" dt="2022-02-10T08:32:19.184" v="44037" actId="6549"/>
          <ac:spMkLst>
            <pc:docMk/>
            <pc:sldMk cId="2740332441" sldId="281"/>
            <ac:spMk id="71" creationId="{9FBE53C4-1B05-4949-BCC6-85CE77012649}"/>
          </ac:spMkLst>
        </pc:spChg>
        <pc:spChg chg="add mod">
          <ac:chgData name="applet shibuya" userId="8bdd555148b5aa4b" providerId="LiveId" clId="{A77B1CC1-F0A6-430E-A394-7AA1E9A89888}" dt="2022-02-10T08:45:05.311" v="44173" actId="20577"/>
          <ac:spMkLst>
            <pc:docMk/>
            <pc:sldMk cId="2740332441" sldId="281"/>
            <ac:spMk id="72" creationId="{548CA041-ADE2-477B-86A3-3DD3939D19D7}"/>
          </ac:spMkLst>
        </pc:spChg>
        <pc:spChg chg="add del mod">
          <ac:chgData name="applet shibuya" userId="8bdd555148b5aa4b" providerId="LiveId" clId="{A77B1CC1-F0A6-430E-A394-7AA1E9A89888}" dt="2022-02-10T08:40:44.685" v="44106" actId="478"/>
          <ac:spMkLst>
            <pc:docMk/>
            <pc:sldMk cId="2740332441" sldId="281"/>
            <ac:spMk id="73" creationId="{AABBACD6-F005-4771-868C-52B934B497B4}"/>
          </ac:spMkLst>
        </pc:spChg>
        <pc:spChg chg="add mod">
          <ac:chgData name="applet shibuya" userId="8bdd555148b5aa4b" providerId="LiveId" clId="{A77B1CC1-F0A6-430E-A394-7AA1E9A89888}" dt="2022-02-10T08:44:58.929" v="44172" actId="14100"/>
          <ac:spMkLst>
            <pc:docMk/>
            <pc:sldMk cId="2740332441" sldId="281"/>
            <ac:spMk id="74" creationId="{BAD808F0-6A32-4732-8483-A235DC2060E9}"/>
          </ac:spMkLst>
        </pc:spChg>
        <pc:spChg chg="add mod">
          <ac:chgData name="applet shibuya" userId="8bdd555148b5aa4b" providerId="LiveId" clId="{A77B1CC1-F0A6-430E-A394-7AA1E9A89888}" dt="2022-02-10T08:44:33.956" v="44167" actId="1076"/>
          <ac:spMkLst>
            <pc:docMk/>
            <pc:sldMk cId="2740332441" sldId="281"/>
            <ac:spMk id="75" creationId="{03DF9D07-C8F1-46A6-84E6-1F0F6B94B4D4}"/>
          </ac:spMkLst>
        </pc:spChg>
        <pc:spChg chg="add del mod">
          <ac:chgData name="applet shibuya" userId="8bdd555148b5aa4b" providerId="LiveId" clId="{A77B1CC1-F0A6-430E-A394-7AA1E9A89888}" dt="2022-02-10T08:40:27.836" v="44101" actId="478"/>
          <ac:spMkLst>
            <pc:docMk/>
            <pc:sldMk cId="2740332441" sldId="281"/>
            <ac:spMk id="76" creationId="{9E3947F8-A4A8-4570-8328-2C2CD5EA9D38}"/>
          </ac:spMkLst>
        </pc:spChg>
        <pc:spChg chg="add mod">
          <ac:chgData name="applet shibuya" userId="8bdd555148b5aa4b" providerId="LiveId" clId="{A77B1CC1-F0A6-430E-A394-7AA1E9A89888}" dt="2022-02-10T08:45:50.658" v="44174" actId="207"/>
          <ac:spMkLst>
            <pc:docMk/>
            <pc:sldMk cId="2740332441" sldId="281"/>
            <ac:spMk id="77" creationId="{56100584-853E-4205-949F-CB29E662EB51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79" creationId="{B839DDB3-A38F-4964-9C7A-3921F9955F28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80" creationId="{995D62DE-3422-40F9-8024-A59FCE4346E5}"/>
          </ac:spMkLst>
        </pc:spChg>
        <pc:spChg chg="mod">
          <ac:chgData name="applet shibuya" userId="8bdd555148b5aa4b" providerId="LiveId" clId="{A77B1CC1-F0A6-430E-A394-7AA1E9A89888}" dt="2022-02-10T08:46:48.665" v="44182"/>
          <ac:spMkLst>
            <pc:docMk/>
            <pc:sldMk cId="2740332441" sldId="281"/>
            <ac:spMk id="81" creationId="{735E36EF-C70C-482B-9509-57E724FF3476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82" creationId="{C51628FE-4091-4DB2-8B7F-62B86B3BB786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83" creationId="{4639D2BD-7428-4438-A443-D074517866F4}"/>
          </ac:spMkLst>
        </pc:spChg>
        <pc:spChg chg="mod">
          <ac:chgData name="applet shibuya" userId="8bdd555148b5aa4b" providerId="LiveId" clId="{A77B1CC1-F0A6-430E-A394-7AA1E9A89888}" dt="2022-02-10T08:46:56.418" v="44198" actId="20577"/>
          <ac:spMkLst>
            <pc:docMk/>
            <pc:sldMk cId="2740332441" sldId="281"/>
            <ac:spMk id="84" creationId="{ABEF7A25-F472-4BCB-9142-BCF19B76DA5D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85" creationId="{E3140AFD-BE27-4543-85F6-5FE931455CC2}"/>
          </ac:spMkLst>
        </pc:spChg>
        <pc:spChg chg="mod">
          <ac:chgData name="applet shibuya" userId="8bdd555148b5aa4b" providerId="LiveId" clId="{A77B1CC1-F0A6-430E-A394-7AA1E9A89888}" dt="2022-02-10T08:46:01.013" v="44175"/>
          <ac:spMkLst>
            <pc:docMk/>
            <pc:sldMk cId="2740332441" sldId="281"/>
            <ac:spMk id="86" creationId="{1AD4F97A-2485-4A18-86BE-5F00A136B3BC}"/>
          </ac:spMkLst>
        </pc:spChg>
        <pc:spChg chg="mod">
          <ac:chgData name="applet shibuya" userId="8bdd555148b5aa4b" providerId="LiveId" clId="{A77B1CC1-F0A6-430E-A394-7AA1E9A89888}" dt="2022-02-10T08:47:10.752" v="44209" actId="20577"/>
          <ac:spMkLst>
            <pc:docMk/>
            <pc:sldMk cId="2740332441" sldId="281"/>
            <ac:spMk id="87" creationId="{560360D4-B54D-4CB0-8B90-8EBE438C2863}"/>
          </ac:spMkLst>
        </pc:spChg>
        <pc:spChg chg="add mod">
          <ac:chgData name="applet shibuya" userId="8bdd555148b5aa4b" providerId="LiveId" clId="{A77B1CC1-F0A6-430E-A394-7AA1E9A89888}" dt="2022-02-10T08:47:57.196" v="44226" actId="1076"/>
          <ac:spMkLst>
            <pc:docMk/>
            <pc:sldMk cId="2740332441" sldId="281"/>
            <ac:spMk id="88" creationId="{20046E2A-2DE1-44FC-91AC-38D4A91A1116}"/>
          </ac:spMkLst>
        </pc:spChg>
        <pc:grpChg chg="add del mod">
          <ac:chgData name="applet shibuya" userId="8bdd555148b5aa4b" providerId="LiveId" clId="{A77B1CC1-F0A6-430E-A394-7AA1E9A89888}" dt="2022-02-10T07:46:00.706" v="43600" actId="21"/>
          <ac:grpSpMkLst>
            <pc:docMk/>
            <pc:sldMk cId="2740332441" sldId="281"/>
            <ac:grpSpMk id="31" creationId="{58AF142E-B2A0-43AA-8623-4075C98A9E7C}"/>
          </ac:grpSpMkLst>
        </pc:grpChg>
        <pc:grpChg chg="add mod ord">
          <ac:chgData name="applet shibuya" userId="8bdd555148b5aa4b" providerId="LiveId" clId="{A77B1CC1-F0A6-430E-A394-7AA1E9A89888}" dt="2022-02-10T09:11:20.030" v="44717" actId="14100"/>
          <ac:grpSpMkLst>
            <pc:docMk/>
            <pc:sldMk cId="2740332441" sldId="281"/>
            <ac:grpSpMk id="51" creationId="{F4EAC0B7-9791-4086-981D-FF93FE649E98}"/>
          </ac:grpSpMkLst>
        </pc:grpChg>
        <pc:grpChg chg="add del mod">
          <ac:chgData name="applet shibuya" userId="8bdd555148b5aa4b" providerId="LiveId" clId="{A77B1CC1-F0A6-430E-A394-7AA1E9A89888}" dt="2022-02-10T07:45:32.369" v="43592" actId="21"/>
          <ac:grpSpMkLst>
            <pc:docMk/>
            <pc:sldMk cId="2740332441" sldId="281"/>
            <ac:grpSpMk id="54" creationId="{2E6A101C-C439-455A-B246-F37A25134CB3}"/>
          </ac:grpSpMkLst>
        </pc:grpChg>
        <pc:grpChg chg="add mod ord">
          <ac:chgData name="applet shibuya" userId="8bdd555148b5aa4b" providerId="LiveId" clId="{A77B1CC1-F0A6-430E-A394-7AA1E9A89888}" dt="2022-02-10T08:14:35.666" v="44022" actId="1076"/>
          <ac:grpSpMkLst>
            <pc:docMk/>
            <pc:sldMk cId="2740332441" sldId="281"/>
            <ac:grpSpMk id="57" creationId="{F5B547D4-FB3E-4E8B-9C5E-DA0E7302ED88}"/>
          </ac:grpSpMkLst>
        </pc:grpChg>
        <pc:grpChg chg="mod">
          <ac:chgData name="applet shibuya" userId="8bdd555148b5aa4b" providerId="LiveId" clId="{A77B1CC1-F0A6-430E-A394-7AA1E9A89888}" dt="2022-02-10T07:18:37.631" v="42986"/>
          <ac:grpSpMkLst>
            <pc:docMk/>
            <pc:sldMk cId="2740332441" sldId="281"/>
            <ac:grpSpMk id="58" creationId="{83D5F53F-CA53-4FD4-B6C6-3C75A3A0CDA4}"/>
          </ac:grpSpMkLst>
        </pc:grpChg>
        <pc:grpChg chg="add mod">
          <ac:chgData name="applet shibuya" userId="8bdd555148b5aa4b" providerId="LiveId" clId="{A77B1CC1-F0A6-430E-A394-7AA1E9A89888}" dt="2022-02-10T08:14:11.135" v="44018"/>
          <ac:grpSpMkLst>
            <pc:docMk/>
            <pc:sldMk cId="2740332441" sldId="281"/>
            <ac:grpSpMk id="62" creationId="{43A03070-F42C-4E9B-88D7-CF87A4B15325}"/>
          </ac:grpSpMkLst>
        </pc:grpChg>
        <pc:grpChg chg="mod">
          <ac:chgData name="applet shibuya" userId="8bdd555148b5aa4b" providerId="LiveId" clId="{A77B1CC1-F0A6-430E-A394-7AA1E9A89888}" dt="2022-02-10T08:14:11.135" v="44018"/>
          <ac:grpSpMkLst>
            <pc:docMk/>
            <pc:sldMk cId="2740332441" sldId="281"/>
            <ac:grpSpMk id="65" creationId="{5AC9D9BD-CDB3-4BF1-AA8A-25ACF5A6005B}"/>
          </ac:grpSpMkLst>
        </pc:grpChg>
        <pc:grpChg chg="add mod">
          <ac:chgData name="applet shibuya" userId="8bdd555148b5aa4b" providerId="LiveId" clId="{A77B1CC1-F0A6-430E-A394-7AA1E9A89888}" dt="2022-02-10T08:46:05.973" v="44176" actId="1076"/>
          <ac:grpSpMkLst>
            <pc:docMk/>
            <pc:sldMk cId="2740332441" sldId="281"/>
            <ac:grpSpMk id="78" creationId="{D3092791-C1E7-43BA-8816-393AA8A69907}"/>
          </ac:grpSpMkLst>
        </pc:grpChg>
        <pc:picChg chg="add mod ord">
          <ac:chgData name="applet shibuya" userId="8bdd555148b5aa4b" providerId="LiveId" clId="{A77B1CC1-F0A6-430E-A394-7AA1E9A89888}" dt="2022-02-10T08:44:44.883" v="44169" actId="1076"/>
          <ac:picMkLst>
            <pc:docMk/>
            <pc:sldMk cId="2740332441" sldId="281"/>
            <ac:picMk id="4" creationId="{27083332-5EE1-4BC6-9705-FDB086BA4403}"/>
          </ac:picMkLst>
        </pc:picChg>
        <pc:picChg chg="add mod">
          <ac:chgData name="applet shibuya" userId="8bdd555148b5aa4b" providerId="LiveId" clId="{A77B1CC1-F0A6-430E-A394-7AA1E9A89888}" dt="2022-02-10T08:32:02.349" v="44026" actId="14100"/>
          <ac:picMkLst>
            <pc:docMk/>
            <pc:sldMk cId="2740332441" sldId="281"/>
            <ac:picMk id="5" creationId="{3D775D7A-314C-4A48-8A31-F48A31D1F0B7}"/>
          </ac:picMkLst>
        </pc:picChg>
        <pc:picChg chg="add del mod">
          <ac:chgData name="applet shibuya" userId="8bdd555148b5aa4b" providerId="LiveId" clId="{A77B1CC1-F0A6-430E-A394-7AA1E9A89888}" dt="2022-02-10T07:45:32.369" v="43592" actId="21"/>
          <ac:picMkLst>
            <pc:docMk/>
            <pc:sldMk cId="2740332441" sldId="281"/>
            <ac:picMk id="6" creationId="{FFCBB244-BF7A-4281-B8F2-79B958D45057}"/>
          </ac:picMkLst>
        </pc:picChg>
        <pc:picChg chg="add del mod">
          <ac:chgData name="applet shibuya" userId="8bdd555148b5aa4b" providerId="LiveId" clId="{A77B1CC1-F0A6-430E-A394-7AA1E9A89888}" dt="2022-02-10T07:45:32.369" v="43592" actId="21"/>
          <ac:picMkLst>
            <pc:docMk/>
            <pc:sldMk cId="2740332441" sldId="281"/>
            <ac:picMk id="8" creationId="{FD7313EB-3C48-4CD3-AAFC-A1C0FF07CE77}"/>
          </ac:picMkLst>
        </pc:picChg>
        <pc:picChg chg="add del mod">
          <ac:chgData name="applet shibuya" userId="8bdd555148b5aa4b" providerId="LiveId" clId="{A77B1CC1-F0A6-430E-A394-7AA1E9A89888}" dt="2022-02-10T07:45:32.369" v="43592" actId="21"/>
          <ac:picMkLst>
            <pc:docMk/>
            <pc:sldMk cId="2740332441" sldId="281"/>
            <ac:picMk id="10" creationId="{6ED275DF-04B1-4466-8658-6BDEE941CCF0}"/>
          </ac:picMkLst>
        </pc:picChg>
        <pc:picChg chg="add mod ord">
          <ac:chgData name="applet shibuya" userId="8bdd555148b5aa4b" providerId="LiveId" clId="{A77B1CC1-F0A6-430E-A394-7AA1E9A89888}" dt="2022-02-10T08:44:33.956" v="44167" actId="1076"/>
          <ac:picMkLst>
            <pc:docMk/>
            <pc:sldMk cId="2740332441" sldId="281"/>
            <ac:picMk id="11" creationId="{47046713-11E7-4658-9BFF-FE99AC1C193A}"/>
          </ac:picMkLst>
        </pc:picChg>
        <pc:picChg chg="add mod ord">
          <ac:chgData name="applet shibuya" userId="8bdd555148b5aa4b" providerId="LiveId" clId="{A77B1CC1-F0A6-430E-A394-7AA1E9A89888}" dt="2022-02-10T08:44:33.956" v="44167" actId="1076"/>
          <ac:picMkLst>
            <pc:docMk/>
            <pc:sldMk cId="2740332441" sldId="281"/>
            <ac:picMk id="13" creationId="{4982C4A4-6BEC-4785-9A3E-E4C25B880405}"/>
          </ac:picMkLst>
        </pc:picChg>
      </pc:sldChg>
      <pc:sldChg chg="addSp delSp modSp mod setBg">
        <pc:chgData name="applet shibuya" userId="8bdd555148b5aa4b" providerId="LiveId" clId="{A77B1CC1-F0A6-430E-A394-7AA1E9A89888}" dt="2022-02-14T04:17:13.476" v="47079" actId="1076"/>
        <pc:sldMkLst>
          <pc:docMk/>
          <pc:sldMk cId="3267290403" sldId="282"/>
        </pc:sldMkLst>
        <pc:spChg chg="del mod">
          <ac:chgData name="applet shibuya" userId="8bdd555148b5aa4b" providerId="LiveId" clId="{A77B1CC1-F0A6-430E-A394-7AA1E9A89888}" dt="2022-02-10T12:19:25.967" v="46177" actId="478"/>
          <ac:spMkLst>
            <pc:docMk/>
            <pc:sldMk cId="3267290403" sldId="282"/>
            <ac:spMk id="2" creationId="{A6A95478-7543-418D-9DE1-C47466D09E89}"/>
          </ac:spMkLst>
        </pc:spChg>
        <pc:spChg chg="mod ord">
          <ac:chgData name="applet shibuya" userId="8bdd555148b5aa4b" providerId="LiveId" clId="{A77B1CC1-F0A6-430E-A394-7AA1E9A89888}" dt="2022-02-14T04:00:45.555" v="46556" actId="1076"/>
          <ac:spMkLst>
            <pc:docMk/>
            <pc:sldMk cId="3267290403" sldId="282"/>
            <ac:spMk id="4" creationId="{7507B93D-EE56-49F8-BF01-9715991AFD7D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19" creationId="{B4C172B9-640B-4F7C-BEB5-70EBE9BD9146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0" creationId="{85A15005-5441-4177-8D36-D66F58F72021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1" creationId="{B50AE431-503A-46AC-82C9-A53B5EF0125B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2" creationId="{7DEF4DCD-6648-4207-BB6D-55199B48833C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3" creationId="{5D857544-A288-4EF2-8F31-31C532779CEE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4" creationId="{C626043B-B52B-478E-9D01-FA23CE362168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5" creationId="{EA248A2F-222C-4445-8DB6-439EF9317FBC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6" creationId="{2E5EF269-E884-4240-A1DC-64A123CD3E2C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7" creationId="{6AFEFC9A-5F7C-4641-A2ED-BFEAC7D2C478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8" creationId="{78EE5759-DDFA-4EBC-B3E6-9FE81ACBE889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29" creationId="{836F2A3C-CCD8-4ED3-BD92-1C9CD260135E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29" creationId="{A6F3DAD5-89CF-469B-B31F-CA7CC38ED96E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30" creationId="{610DE435-7F55-474F-9D1A-77218EE18E1A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30" creationId="{C1310BF0-3CAE-4B4C-8AD2-7B1A4F297EB5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31" creationId="{50164217-3B40-4D87-A5BA-596CE1132981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31" creationId="{F25663AE-CB21-4ABF-B477-6BCE131C682E}"/>
          </ac:spMkLst>
        </pc:spChg>
        <pc:spChg chg="del">
          <ac:chgData name="applet shibuya" userId="8bdd555148b5aa4b" providerId="LiveId" clId="{A77B1CC1-F0A6-430E-A394-7AA1E9A89888}" dt="2021-12-22T03:01:41.066" v="9157" actId="478"/>
          <ac:spMkLst>
            <pc:docMk/>
            <pc:sldMk cId="3267290403" sldId="282"/>
            <ac:spMk id="32" creationId="{7129A861-28F4-46E2-A947-4F6FB62D3C5A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32" creationId="{8536CFF4-E0B7-41F7-BDB7-3514CA346E87}"/>
          </ac:spMkLst>
        </pc:spChg>
        <pc:spChg chg="del">
          <ac:chgData name="applet shibuya" userId="8bdd555148b5aa4b" providerId="LiveId" clId="{A77B1CC1-F0A6-430E-A394-7AA1E9A89888}" dt="2021-12-22T03:14:18.013" v="9571" actId="478"/>
          <ac:spMkLst>
            <pc:docMk/>
            <pc:sldMk cId="3267290403" sldId="282"/>
            <ac:spMk id="33" creationId="{59013C72-F2D7-4928-BC7E-487F8CAB1C64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33" creationId="{7EAB83F7-CA98-466B-9759-C1A9515A38C9}"/>
          </ac:spMkLst>
        </pc:spChg>
        <pc:spChg chg="del mod">
          <ac:chgData name="applet shibuya" userId="8bdd555148b5aa4b" providerId="LiveId" clId="{A77B1CC1-F0A6-430E-A394-7AA1E9A89888}" dt="2022-02-14T04:04:37.023" v="46676" actId="478"/>
          <ac:spMkLst>
            <pc:docMk/>
            <pc:sldMk cId="3267290403" sldId="282"/>
            <ac:spMk id="34" creationId="{65781A71-0A9B-4335-B8B2-5A7D1C6179F3}"/>
          </ac:spMkLst>
        </pc:spChg>
        <pc:spChg chg="del mod">
          <ac:chgData name="applet shibuya" userId="8bdd555148b5aa4b" providerId="LiveId" clId="{A77B1CC1-F0A6-430E-A394-7AA1E9A89888}" dt="2022-02-14T03:55:22.715" v="46410" actId="478"/>
          <ac:spMkLst>
            <pc:docMk/>
            <pc:sldMk cId="3267290403" sldId="282"/>
            <ac:spMk id="36" creationId="{E5C89E3A-B132-4C2E-8958-5C0D36B521D0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37" creationId="{0B9E978F-A96F-44F8-B7F7-8A1DDC6EFEEE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38" creationId="{8BCD4B49-64B2-4F8F-9B6A-D7C1FC04238A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39" creationId="{FAAFF8EE-1205-42F1-BB72-B38C8E050472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0" creationId="{4965009F-64ED-4C4F-8C3B-8B729E53E7E1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1" creationId="{DA441E9E-6D81-4650-82A0-343FD8A6A036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2" creationId="{EE705033-7FB1-4741-8C5A-BDDA107FE2F8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3" creationId="{C894FD61-5E6B-4A45-A327-D5D8E0431933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4" creationId="{31CABC6A-96A6-4022-9F89-8887FBB612F3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44" creationId="{81DF151A-3CEF-41B2-82A2-A9F92958A4F6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5" creationId="{16D94585-A478-4E79-99B1-478E0F3DA160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45" creationId="{6BBA0D1E-E435-4EB7-80F3-7E055BEAA88C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6" creationId="{469F0208-A2FE-480B-8E76-CD2096AC451C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7" creationId="{1FE8413D-839B-40EE-924A-0DD51F739298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47" creationId="{E1EF6817-F738-4AD8-8D7B-EBD0F2C20DAF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8" creationId="{2B82BB5C-773F-4C48-B97A-82C986E57AC7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48" creationId="{E3A99D8E-99E5-4AF7-86C2-CB8799655194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49" creationId="{1B40049C-9B71-4C26-A606-07357A2F8EF5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49" creationId="{C634EA51-E6A0-4096-B7A4-75BC204129E0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50" creationId="{23CEDCA2-4BAC-48FB-9D79-922B48EE96A8}"/>
          </ac:spMkLst>
        </pc:spChg>
        <pc:spChg chg="add del mod">
          <ac:chgData name="applet shibuya" userId="8bdd555148b5aa4b" providerId="LiveId" clId="{A77B1CC1-F0A6-430E-A394-7AA1E9A89888}" dt="2022-02-03T09:33:34.728" v="28207" actId="478"/>
          <ac:spMkLst>
            <pc:docMk/>
            <pc:sldMk cId="3267290403" sldId="282"/>
            <ac:spMk id="50" creationId="{2C479357-80F1-41D4-BD74-3859B3F25BFB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51" creationId="{35CCBCDD-EFF6-473F-9DA2-5F6D35AE92A4}"/>
          </ac:spMkLst>
        </pc:spChg>
        <pc:spChg chg="add del mod">
          <ac:chgData name="applet shibuya" userId="8bdd555148b5aa4b" providerId="LiveId" clId="{A77B1CC1-F0A6-430E-A394-7AA1E9A89888}" dt="2022-02-03T11:04:40.919" v="28923" actId="478"/>
          <ac:spMkLst>
            <pc:docMk/>
            <pc:sldMk cId="3267290403" sldId="282"/>
            <ac:spMk id="51" creationId="{EC0AF34C-65CD-4DEC-9FC8-21D499642D44}"/>
          </ac:spMkLst>
        </pc:spChg>
        <pc:spChg chg="add mod">
          <ac:chgData name="applet shibuya" userId="8bdd555148b5aa4b" providerId="LiveId" clId="{A77B1CC1-F0A6-430E-A394-7AA1E9A89888}" dt="2022-02-14T03:52:13.483" v="46400" actId="1036"/>
          <ac:spMkLst>
            <pc:docMk/>
            <pc:sldMk cId="3267290403" sldId="282"/>
            <ac:spMk id="52" creationId="{3DB01552-7A0D-4580-BCB1-E8A685797711}"/>
          </ac:spMkLst>
        </pc:spChg>
        <pc:spChg chg="add del mod">
          <ac:chgData name="applet shibuya" userId="8bdd555148b5aa4b" providerId="LiveId" clId="{A77B1CC1-F0A6-430E-A394-7AA1E9A89888}" dt="2021-12-22T03:46:39.029" v="10510" actId="478"/>
          <ac:spMkLst>
            <pc:docMk/>
            <pc:sldMk cId="3267290403" sldId="282"/>
            <ac:spMk id="52" creationId="{AF398413-0980-4BD3-9DC0-EBB0A98B6879}"/>
          </ac:spMkLst>
        </pc:spChg>
        <pc:spChg chg="add del mod">
          <ac:chgData name="applet shibuya" userId="8bdd555148b5aa4b" providerId="LiveId" clId="{A77B1CC1-F0A6-430E-A394-7AA1E9A89888}" dt="2022-02-03T09:35:43" v="28225" actId="478"/>
          <ac:spMkLst>
            <pc:docMk/>
            <pc:sldMk cId="3267290403" sldId="282"/>
            <ac:spMk id="52" creationId="{C00BB485-F372-43B0-831C-C3EC619004D7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53" creationId="{15361519-14AA-4E11-8DF4-0867FB435157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4" creationId="{BDA9B0D2-A07F-4BDE-AE75-39A7ACCFB393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5" creationId="{C5476EDB-0A9D-49B9-9E5F-A55D6D5EC4C3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6" creationId="{547A0368-D5F6-4D5A-AF14-AE498A55ABE9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7" creationId="{C85CEA49-19C9-46A5-8B0C-8C873D0BB9F4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8" creationId="{9A348288-D1D1-4A52-89A1-A690D9ABE982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59" creationId="{5201E24E-6DB6-4F38-8E44-C5AE0C83F30D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60" creationId="{797AFE4C-A026-4223-8B1A-142BF2DE67A8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61" creationId="{8356A1F3-402C-486A-8C0C-8D39AFD7A8A9}"/>
          </ac:spMkLst>
        </pc:spChg>
        <pc:spChg chg="add mod ord">
          <ac:chgData name="applet shibuya" userId="8bdd555148b5aa4b" providerId="LiveId" clId="{A77B1CC1-F0A6-430E-A394-7AA1E9A89888}" dt="2022-02-10T12:00:42.395" v="45353" actId="207"/>
          <ac:spMkLst>
            <pc:docMk/>
            <pc:sldMk cId="3267290403" sldId="282"/>
            <ac:spMk id="62" creationId="{DF8BE790-F5C1-4567-871F-494117D0D725}"/>
          </ac:spMkLst>
        </pc:spChg>
        <pc:spChg chg="add mod ord">
          <ac:chgData name="applet shibuya" userId="8bdd555148b5aa4b" providerId="LiveId" clId="{A77B1CC1-F0A6-430E-A394-7AA1E9A89888}" dt="2022-02-14T03:51:36.516" v="46377" actId="1076"/>
          <ac:spMkLst>
            <pc:docMk/>
            <pc:sldMk cId="3267290403" sldId="282"/>
            <ac:spMk id="63" creationId="{25C46979-5E70-4DE7-A581-0C4C7613726B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64" creationId="{E4F6A022-F768-409B-BC19-F1B3657FC70E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65" creationId="{F8FC922A-F6F4-4DB1-B5AB-3A91E99B1B55}"/>
          </ac:spMkLst>
        </pc:spChg>
        <pc:spChg chg="add mod ord">
          <ac:chgData name="applet shibuya" userId="8bdd555148b5aa4b" providerId="LiveId" clId="{A77B1CC1-F0A6-430E-A394-7AA1E9A89888}" dt="2022-02-03T11:03:55.629" v="28868" actId="167"/>
          <ac:spMkLst>
            <pc:docMk/>
            <pc:sldMk cId="3267290403" sldId="282"/>
            <ac:spMk id="66" creationId="{84A7DF6B-E853-49B6-9B42-868408898FA1}"/>
          </ac:spMkLst>
        </pc:spChg>
        <pc:spChg chg="add mod ord">
          <ac:chgData name="applet shibuya" userId="8bdd555148b5aa4b" providerId="LiveId" clId="{A77B1CC1-F0A6-430E-A394-7AA1E9A89888}" dt="2022-02-03T11:04:49.371" v="28924" actId="692"/>
          <ac:spMkLst>
            <pc:docMk/>
            <pc:sldMk cId="3267290403" sldId="282"/>
            <ac:spMk id="67" creationId="{40937C58-FA33-4B50-B4BE-964EB30A9375}"/>
          </ac:spMkLst>
        </pc:spChg>
        <pc:spChg chg="mod">
          <ac:chgData name="applet shibuya" userId="8bdd555148b5aa4b" providerId="LiveId" clId="{A77B1CC1-F0A6-430E-A394-7AA1E9A89888}" dt="2022-02-03T11:49:41.075" v="29994" actId="207"/>
          <ac:spMkLst>
            <pc:docMk/>
            <pc:sldMk cId="3267290403" sldId="282"/>
            <ac:spMk id="69" creationId="{F5F39AD5-48AD-4E5A-9055-73BBEE56783E}"/>
          </ac:spMkLst>
        </pc:spChg>
        <pc:spChg chg="mod">
          <ac:chgData name="applet shibuya" userId="8bdd555148b5aa4b" providerId="LiveId" clId="{A77B1CC1-F0A6-430E-A394-7AA1E9A89888}" dt="2022-02-10T11:02:19.040" v="44736" actId="1036"/>
          <ac:spMkLst>
            <pc:docMk/>
            <pc:sldMk cId="3267290403" sldId="282"/>
            <ac:spMk id="70" creationId="{FAEC1592-A119-4C06-A205-F9EB9B41F469}"/>
          </ac:spMkLst>
        </pc:spChg>
        <pc:spChg chg="add del mod">
          <ac:chgData name="applet shibuya" userId="8bdd555148b5aa4b" providerId="LiveId" clId="{A77B1CC1-F0A6-430E-A394-7AA1E9A89888}" dt="2022-02-03T11:50:22.870" v="30016" actId="478"/>
          <ac:spMkLst>
            <pc:docMk/>
            <pc:sldMk cId="3267290403" sldId="282"/>
            <ac:spMk id="71" creationId="{01A85BE0-87E2-4EBC-B0FA-7E30CE8A9203}"/>
          </ac:spMkLst>
        </pc:spChg>
        <pc:spChg chg="mod">
          <ac:chgData name="applet shibuya" userId="8bdd555148b5aa4b" providerId="LiveId" clId="{A77B1CC1-F0A6-430E-A394-7AA1E9A89888}" dt="2022-02-03T11:50:24.793" v="30017"/>
          <ac:spMkLst>
            <pc:docMk/>
            <pc:sldMk cId="3267290403" sldId="282"/>
            <ac:spMk id="73" creationId="{6D256B67-57F5-498F-A86E-FCF28C14AD91}"/>
          </ac:spMkLst>
        </pc:spChg>
        <pc:spChg chg="mod">
          <ac:chgData name="applet shibuya" userId="8bdd555148b5aa4b" providerId="LiveId" clId="{A77B1CC1-F0A6-430E-A394-7AA1E9A89888}" dt="2022-02-03T11:50:35.278" v="30025" actId="20577"/>
          <ac:spMkLst>
            <pc:docMk/>
            <pc:sldMk cId="3267290403" sldId="282"/>
            <ac:spMk id="74" creationId="{2EADC0CB-24E6-4C1D-9F11-D8FA20BED7FE}"/>
          </ac:spMkLst>
        </pc:spChg>
        <pc:spChg chg="mod">
          <ac:chgData name="applet shibuya" userId="8bdd555148b5aa4b" providerId="LiveId" clId="{A77B1CC1-F0A6-430E-A394-7AA1E9A89888}" dt="2022-02-03T11:50:37.566" v="30026"/>
          <ac:spMkLst>
            <pc:docMk/>
            <pc:sldMk cId="3267290403" sldId="282"/>
            <ac:spMk id="76" creationId="{BC0C5B17-4A4D-455A-9392-3574E9FF1A9D}"/>
          </ac:spMkLst>
        </pc:spChg>
        <pc:spChg chg="mod">
          <ac:chgData name="applet shibuya" userId="8bdd555148b5aa4b" providerId="LiveId" clId="{A77B1CC1-F0A6-430E-A394-7AA1E9A89888}" dt="2022-02-03T11:50:46.604" v="30037" actId="20577"/>
          <ac:spMkLst>
            <pc:docMk/>
            <pc:sldMk cId="3267290403" sldId="282"/>
            <ac:spMk id="77" creationId="{BE3C0E10-3271-4BE3-806D-CEECF10DC20D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79" creationId="{F3252BBE-2FD8-42CA-9EA6-DFB7A5881FD2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80" creationId="{3805160B-E2D9-45C9-B5DA-A7BF645DF506}"/>
          </ac:spMkLst>
        </pc:spChg>
        <pc:spChg chg="mod">
          <ac:chgData name="applet shibuya" userId="8bdd555148b5aa4b" providerId="LiveId" clId="{A77B1CC1-F0A6-430E-A394-7AA1E9A89888}" dt="2022-02-10T11:29:36.811" v="44798"/>
          <ac:spMkLst>
            <pc:docMk/>
            <pc:sldMk cId="3267290403" sldId="282"/>
            <ac:spMk id="81" creationId="{D3CBB2FE-EA0A-43D3-B7EC-BECF49BDBA5E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3" creationId="{7A53C1D4-773F-4EBB-8154-717FC4A501AC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4" creationId="{738AD2A9-488D-4E39-9754-425097D77E09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6" creationId="{7A9B6A7D-E4C0-405A-8436-E57DC6232708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7" creationId="{0FA224F8-99E6-41A2-901F-982CEBC09807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8" creationId="{3E18E42D-5FE0-448D-AEB5-EE3F18C89B47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89" creationId="{394C452C-572E-4831-BE55-BAFD49CF44F2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90" creationId="{EDD2DB0A-6FC3-4574-BA74-4348EB9FB875}"/>
          </ac:spMkLst>
        </pc:spChg>
        <pc:spChg chg="add del mod">
          <ac:chgData name="applet shibuya" userId="8bdd555148b5aa4b" providerId="LiveId" clId="{A77B1CC1-F0A6-430E-A394-7AA1E9A89888}" dt="2022-02-14T03:55:18.867" v="46409" actId="478"/>
          <ac:spMkLst>
            <pc:docMk/>
            <pc:sldMk cId="3267290403" sldId="282"/>
            <ac:spMk id="91" creationId="{4E6C07CC-D118-473F-991D-CB505B06BEA8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94" creationId="{FC3E5CC5-9E40-43B7-BB3F-03DC4DCC7B71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95" creationId="{685E3D6A-3618-4485-A249-EF1FDB9464E7}"/>
          </ac:spMkLst>
        </pc:spChg>
        <pc:spChg chg="mod">
          <ac:chgData name="applet shibuya" userId="8bdd555148b5aa4b" providerId="LiveId" clId="{A77B1CC1-F0A6-430E-A394-7AA1E9A89888}" dt="2022-02-10T11:29:56.996" v="44801"/>
          <ac:spMkLst>
            <pc:docMk/>
            <pc:sldMk cId="3267290403" sldId="282"/>
            <ac:spMk id="96" creationId="{9D386377-376D-40CC-961F-067321A9F7DD}"/>
          </ac:spMkLst>
        </pc:spChg>
        <pc:spChg chg="add mod">
          <ac:chgData name="applet shibuya" userId="8bdd555148b5aa4b" providerId="LiveId" clId="{A77B1CC1-F0A6-430E-A394-7AA1E9A89888}" dt="2022-02-14T03:59:36.458" v="46539" actId="14838"/>
          <ac:spMkLst>
            <pc:docMk/>
            <pc:sldMk cId="3267290403" sldId="282"/>
            <ac:spMk id="97" creationId="{068E1296-832B-478D-AA72-684DC4FC1C92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99" creationId="{02B9BD5B-DC4D-457B-9234-098F51CB312C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100" creationId="{33F79A56-A4CE-46DB-9D13-F4508B200839}"/>
          </ac:spMkLst>
        </pc:spChg>
        <pc:spChg chg="mod">
          <ac:chgData name="applet shibuya" userId="8bdd555148b5aa4b" providerId="LiveId" clId="{A77B1CC1-F0A6-430E-A394-7AA1E9A89888}" dt="2022-02-14T03:57:55.250" v="46509" actId="20577"/>
          <ac:spMkLst>
            <pc:docMk/>
            <pc:sldMk cId="3267290403" sldId="282"/>
            <ac:spMk id="101" creationId="{2512A52C-9882-410E-A263-76D159C36CD7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102" creationId="{E2FCBDC5-7DAB-4B0D-8602-FA259CDD305C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103" creationId="{909E5C3E-CCC2-4A45-9A82-60ED77C3B903}"/>
          </ac:spMkLst>
        </pc:spChg>
        <pc:spChg chg="mod">
          <ac:chgData name="applet shibuya" userId="8bdd555148b5aa4b" providerId="LiveId" clId="{A77B1CC1-F0A6-430E-A394-7AA1E9A89888}" dt="2022-02-14T03:57:12.110" v="46472" actId="20577"/>
          <ac:spMkLst>
            <pc:docMk/>
            <pc:sldMk cId="3267290403" sldId="282"/>
            <ac:spMk id="104" creationId="{277FF980-2EDD-449C-A197-B12B6C043F28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105" creationId="{9EDBC898-8CBC-4699-83C2-96D5B2779816}"/>
          </ac:spMkLst>
        </pc:spChg>
        <pc:spChg chg="mod">
          <ac:chgData name="applet shibuya" userId="8bdd555148b5aa4b" providerId="LiveId" clId="{A77B1CC1-F0A6-430E-A394-7AA1E9A89888}" dt="2022-02-14T03:54:27.450" v="46404"/>
          <ac:spMkLst>
            <pc:docMk/>
            <pc:sldMk cId="3267290403" sldId="282"/>
            <ac:spMk id="106" creationId="{E97BDF79-9B83-4028-9BD7-B181A9F2276E}"/>
          </ac:spMkLst>
        </pc:spChg>
        <pc:spChg chg="mod">
          <ac:chgData name="applet shibuya" userId="8bdd555148b5aa4b" providerId="LiveId" clId="{A77B1CC1-F0A6-430E-A394-7AA1E9A89888}" dt="2022-02-14T03:57:22.431" v="46480" actId="20577"/>
          <ac:spMkLst>
            <pc:docMk/>
            <pc:sldMk cId="3267290403" sldId="282"/>
            <ac:spMk id="107" creationId="{FFA96A04-3CFF-448A-9E7B-6E68F0C60A76}"/>
          </ac:spMkLst>
        </pc:spChg>
        <pc:spChg chg="add mod">
          <ac:chgData name="applet shibuya" userId="8bdd555148b5aa4b" providerId="LiveId" clId="{A77B1CC1-F0A6-430E-A394-7AA1E9A89888}" dt="2022-02-14T04:01:03.971" v="46565" actId="1035"/>
          <ac:spMkLst>
            <pc:docMk/>
            <pc:sldMk cId="3267290403" sldId="282"/>
            <ac:spMk id="108" creationId="{851AD8AD-666F-4C52-8926-B87E02ADD374}"/>
          </ac:spMkLst>
        </pc:spChg>
        <pc:spChg chg="add mod">
          <ac:chgData name="applet shibuya" userId="8bdd555148b5aa4b" providerId="LiveId" clId="{A77B1CC1-F0A6-430E-A394-7AA1E9A89888}" dt="2022-02-14T04:01:08.146" v="46566" actId="14100"/>
          <ac:spMkLst>
            <pc:docMk/>
            <pc:sldMk cId="3267290403" sldId="282"/>
            <ac:spMk id="109" creationId="{BA1F3D0D-944A-4338-BB31-CEFF16E22329}"/>
          </ac:spMkLst>
        </pc:spChg>
        <pc:spChg chg="add mod">
          <ac:chgData name="applet shibuya" userId="8bdd555148b5aa4b" providerId="LiveId" clId="{A77B1CC1-F0A6-430E-A394-7AA1E9A89888}" dt="2022-02-14T03:59:54.039" v="46542" actId="14100"/>
          <ac:spMkLst>
            <pc:docMk/>
            <pc:sldMk cId="3267290403" sldId="282"/>
            <ac:spMk id="111" creationId="{73E312E9-933F-47BA-BE6B-6E99BBA20699}"/>
          </ac:spMkLst>
        </pc:spChg>
        <pc:spChg chg="add mod">
          <ac:chgData name="applet shibuya" userId="8bdd555148b5aa4b" providerId="LiveId" clId="{A77B1CC1-F0A6-430E-A394-7AA1E9A89888}" dt="2022-02-14T04:05:21.547" v="46688" actId="1076"/>
          <ac:spMkLst>
            <pc:docMk/>
            <pc:sldMk cId="3267290403" sldId="282"/>
            <ac:spMk id="112" creationId="{25D9EB37-281D-4F9F-B34B-F651A86F447E}"/>
          </ac:spMkLst>
        </pc:spChg>
        <pc:spChg chg="add del mod">
          <ac:chgData name="applet shibuya" userId="8bdd555148b5aa4b" providerId="LiveId" clId="{A77B1CC1-F0A6-430E-A394-7AA1E9A89888}" dt="2022-02-14T04:02:45.232" v="46608"/>
          <ac:spMkLst>
            <pc:docMk/>
            <pc:sldMk cId="3267290403" sldId="282"/>
            <ac:spMk id="113" creationId="{60D62680-7B97-4559-A028-8E9B1BA4C404}"/>
          </ac:spMkLst>
        </pc:spChg>
        <pc:spChg chg="add del mod">
          <ac:chgData name="applet shibuya" userId="8bdd555148b5aa4b" providerId="LiveId" clId="{A77B1CC1-F0A6-430E-A394-7AA1E9A89888}" dt="2022-02-14T04:02:45.232" v="46608"/>
          <ac:spMkLst>
            <pc:docMk/>
            <pc:sldMk cId="3267290403" sldId="282"/>
            <ac:spMk id="114" creationId="{E5B069FE-3A77-42A9-B4C9-307B6E14E619}"/>
          </ac:spMkLst>
        </pc:spChg>
        <pc:spChg chg="add mod">
          <ac:chgData name="applet shibuya" userId="8bdd555148b5aa4b" providerId="LiveId" clId="{A77B1CC1-F0A6-430E-A394-7AA1E9A89888}" dt="2022-02-14T04:06:19.856" v="46706" actId="1038"/>
          <ac:spMkLst>
            <pc:docMk/>
            <pc:sldMk cId="3267290403" sldId="282"/>
            <ac:spMk id="115" creationId="{625F3665-DD49-4AB2-9367-DF7B526FB560}"/>
          </ac:spMkLst>
        </pc:spChg>
        <pc:spChg chg="add mod">
          <ac:chgData name="applet shibuya" userId="8bdd555148b5aa4b" providerId="LiveId" clId="{A77B1CC1-F0A6-430E-A394-7AA1E9A89888}" dt="2022-02-14T04:03:13.617" v="46612" actId="164"/>
          <ac:spMkLst>
            <pc:docMk/>
            <pc:sldMk cId="3267290403" sldId="282"/>
            <ac:spMk id="116" creationId="{CF3F5C7E-39BC-4BA5-B6EA-58EC8448F6C5}"/>
          </ac:spMkLst>
        </pc:spChg>
        <pc:spChg chg="add mod">
          <ac:chgData name="applet shibuya" userId="8bdd555148b5aa4b" providerId="LiveId" clId="{A77B1CC1-F0A6-430E-A394-7AA1E9A89888}" dt="2022-02-14T04:03:13.617" v="46612" actId="164"/>
          <ac:spMkLst>
            <pc:docMk/>
            <pc:sldMk cId="3267290403" sldId="282"/>
            <ac:spMk id="117" creationId="{BED9AEF3-3C8B-4D69-8727-302538C0F1F5}"/>
          </ac:spMkLst>
        </pc:spChg>
        <pc:spChg chg="add mod">
          <ac:chgData name="applet shibuya" userId="8bdd555148b5aa4b" providerId="LiveId" clId="{A77B1CC1-F0A6-430E-A394-7AA1E9A89888}" dt="2022-02-14T04:03:55.217" v="46622" actId="1076"/>
          <ac:spMkLst>
            <pc:docMk/>
            <pc:sldMk cId="3267290403" sldId="282"/>
            <ac:spMk id="118" creationId="{524050D1-1BCC-4F51-B577-87FB929D2BBB}"/>
          </ac:spMkLst>
        </pc:spChg>
        <pc:spChg chg="add mod">
          <ac:chgData name="applet shibuya" userId="8bdd555148b5aa4b" providerId="LiveId" clId="{A77B1CC1-F0A6-430E-A394-7AA1E9A89888}" dt="2022-02-14T04:06:49.219" v="46722" actId="1076"/>
          <ac:spMkLst>
            <pc:docMk/>
            <pc:sldMk cId="3267290403" sldId="282"/>
            <ac:spMk id="119" creationId="{08A6D772-AF8C-47C8-8484-BDA9AA41DB6A}"/>
          </ac:spMkLst>
        </pc:spChg>
        <pc:grpChg chg="add del mod">
          <ac:chgData name="applet shibuya" userId="8bdd555148b5aa4b" providerId="LiveId" clId="{A77B1CC1-F0A6-430E-A394-7AA1E9A89888}" dt="2022-02-14T04:06:44.273" v="46721" actId="478"/>
          <ac:grpSpMkLst>
            <pc:docMk/>
            <pc:sldMk cId="3267290403" sldId="282"/>
            <ac:grpSpMk id="6" creationId="{6E405CB0-53D4-4D92-87EE-9DED1DC58475}"/>
          </ac:grpSpMkLst>
        </pc:grpChg>
        <pc:grpChg chg="add mod">
          <ac:chgData name="applet shibuya" userId="8bdd555148b5aa4b" providerId="LiveId" clId="{A77B1CC1-F0A6-430E-A394-7AA1E9A89888}" dt="2022-02-14T03:52:13.483" v="46400" actId="1036"/>
          <ac:grpSpMkLst>
            <pc:docMk/>
            <pc:sldMk cId="3267290403" sldId="282"/>
            <ac:grpSpMk id="43" creationId="{A39E174F-F820-443A-AE2A-6E69758849EF}"/>
          </ac:grpSpMkLst>
        </pc:grpChg>
        <pc:grpChg chg="mod">
          <ac:chgData name="applet shibuya" userId="8bdd555148b5aa4b" providerId="LiveId" clId="{A77B1CC1-F0A6-430E-A394-7AA1E9A89888}" dt="2022-02-10T11:29:36.811" v="44798"/>
          <ac:grpSpMkLst>
            <pc:docMk/>
            <pc:sldMk cId="3267290403" sldId="282"/>
            <ac:grpSpMk id="46" creationId="{A4379F23-9756-46B4-BDA4-8CB76AC38B7B}"/>
          </ac:grpSpMkLst>
        </pc:grpChg>
        <pc:grpChg chg="add mod ord">
          <ac:chgData name="applet shibuya" userId="8bdd555148b5aa4b" providerId="LiveId" clId="{A77B1CC1-F0A6-430E-A394-7AA1E9A89888}" dt="2022-02-14T03:56:30.297" v="46433" actId="14100"/>
          <ac:grpSpMkLst>
            <pc:docMk/>
            <pc:sldMk cId="3267290403" sldId="282"/>
            <ac:grpSpMk id="68" creationId="{184A3DB9-1B22-44CC-A493-79B8A95DB32D}"/>
          </ac:grpSpMkLst>
        </pc:grpChg>
        <pc:grpChg chg="add mod ord">
          <ac:chgData name="applet shibuya" userId="8bdd555148b5aa4b" providerId="LiveId" clId="{A77B1CC1-F0A6-430E-A394-7AA1E9A89888}" dt="2022-02-14T03:52:08.297" v="46397" actId="1035"/>
          <ac:grpSpMkLst>
            <pc:docMk/>
            <pc:sldMk cId="3267290403" sldId="282"/>
            <ac:grpSpMk id="71" creationId="{CCDB7DE2-A53D-455A-944C-66105B668140}"/>
          </ac:grpSpMkLst>
        </pc:grpChg>
        <pc:grpChg chg="add del mod">
          <ac:chgData name="applet shibuya" userId="8bdd555148b5aa4b" providerId="LiveId" clId="{A77B1CC1-F0A6-430E-A394-7AA1E9A89888}" dt="2022-02-14T03:55:18.867" v="46409" actId="478"/>
          <ac:grpSpMkLst>
            <pc:docMk/>
            <pc:sldMk cId="3267290403" sldId="282"/>
            <ac:grpSpMk id="72" creationId="{A660E8F3-6D9C-4D0F-A8BF-9B85DC5352F0}"/>
          </ac:grpSpMkLst>
        </pc:grpChg>
        <pc:grpChg chg="add mod">
          <ac:chgData name="applet shibuya" userId="8bdd555148b5aa4b" providerId="LiveId" clId="{A77B1CC1-F0A6-430E-A394-7AA1E9A89888}" dt="2022-02-14T04:01:58.179" v="46581" actId="1076"/>
          <ac:grpSpMkLst>
            <pc:docMk/>
            <pc:sldMk cId="3267290403" sldId="282"/>
            <ac:grpSpMk id="75" creationId="{A9E0619A-D9C8-45A3-A4BB-0D208F7248DD}"/>
          </ac:grpSpMkLst>
        </pc:grpChg>
        <pc:grpChg chg="mod">
          <ac:chgData name="applet shibuya" userId="8bdd555148b5aa4b" providerId="LiveId" clId="{A77B1CC1-F0A6-430E-A394-7AA1E9A89888}" dt="2022-02-10T11:29:36.811" v="44798"/>
          <ac:grpSpMkLst>
            <pc:docMk/>
            <pc:sldMk cId="3267290403" sldId="282"/>
            <ac:grpSpMk id="78" creationId="{D9FB19D4-ABA3-4D08-A752-CE633D6DA411}"/>
          </ac:grpSpMkLst>
        </pc:grpChg>
        <pc:grpChg chg="add del mod">
          <ac:chgData name="applet shibuya" userId="8bdd555148b5aa4b" providerId="LiveId" clId="{A77B1CC1-F0A6-430E-A394-7AA1E9A89888}" dt="2022-02-14T03:55:18.867" v="46409" actId="478"/>
          <ac:grpSpMkLst>
            <pc:docMk/>
            <pc:sldMk cId="3267290403" sldId="282"/>
            <ac:grpSpMk id="82" creationId="{A89316CE-D713-4898-AC57-46B21285457A}"/>
          </ac:grpSpMkLst>
        </pc:grpChg>
        <pc:grpChg chg="mod">
          <ac:chgData name="applet shibuya" userId="8bdd555148b5aa4b" providerId="LiveId" clId="{A77B1CC1-F0A6-430E-A394-7AA1E9A89888}" dt="2022-02-10T11:29:56.996" v="44801"/>
          <ac:grpSpMkLst>
            <pc:docMk/>
            <pc:sldMk cId="3267290403" sldId="282"/>
            <ac:grpSpMk id="85" creationId="{A88B380F-FB46-4FA1-BF68-8EEA77CE4697}"/>
          </ac:grpSpMkLst>
        </pc:grpChg>
        <pc:grpChg chg="add del mod">
          <ac:chgData name="applet shibuya" userId="8bdd555148b5aa4b" providerId="LiveId" clId="{A77B1CC1-F0A6-430E-A394-7AA1E9A89888}" dt="2022-02-14T03:55:18.867" v="46409" actId="478"/>
          <ac:grpSpMkLst>
            <pc:docMk/>
            <pc:sldMk cId="3267290403" sldId="282"/>
            <ac:grpSpMk id="92" creationId="{AC3C2B1C-EE0E-4C6C-8069-D2A107DEEC45}"/>
          </ac:grpSpMkLst>
        </pc:grpChg>
        <pc:grpChg chg="mod">
          <ac:chgData name="applet shibuya" userId="8bdd555148b5aa4b" providerId="LiveId" clId="{A77B1CC1-F0A6-430E-A394-7AA1E9A89888}" dt="2022-02-10T11:29:56.996" v="44801"/>
          <ac:grpSpMkLst>
            <pc:docMk/>
            <pc:sldMk cId="3267290403" sldId="282"/>
            <ac:grpSpMk id="93" creationId="{DDDA3727-BA1B-4680-9987-36FA35F827CB}"/>
          </ac:grpSpMkLst>
        </pc:grpChg>
        <pc:grpChg chg="add mod">
          <ac:chgData name="applet shibuya" userId="8bdd555148b5aa4b" providerId="LiveId" clId="{A77B1CC1-F0A6-430E-A394-7AA1E9A89888}" dt="2022-02-14T04:17:13.476" v="47079" actId="1076"/>
          <ac:grpSpMkLst>
            <pc:docMk/>
            <pc:sldMk cId="3267290403" sldId="282"/>
            <ac:grpSpMk id="98" creationId="{DC706531-917E-486C-B5FB-01CEF6FDA276}"/>
          </ac:grpSpMkLst>
        </pc:grpChg>
        <pc:picChg chg="mod">
          <ac:chgData name="applet shibuya" userId="8bdd555148b5aa4b" providerId="LiveId" clId="{A77B1CC1-F0A6-430E-A394-7AA1E9A89888}" dt="2022-02-14T04:05:17.748" v="46687" actId="14100"/>
          <ac:picMkLst>
            <pc:docMk/>
            <pc:sldMk cId="3267290403" sldId="282"/>
            <ac:picMk id="5" creationId="{1210A04D-0FC4-45BF-A18B-23FC09144A18}"/>
          </ac:picMkLst>
        </pc:picChg>
        <pc:picChg chg="del mod">
          <ac:chgData name="applet shibuya" userId="8bdd555148b5aa4b" providerId="LiveId" clId="{A77B1CC1-F0A6-430E-A394-7AA1E9A89888}" dt="2022-02-14T03:55:18.867" v="46409" actId="478"/>
          <ac:picMkLst>
            <pc:docMk/>
            <pc:sldMk cId="3267290403" sldId="282"/>
            <ac:picMk id="7" creationId="{068F5456-6FD7-4D3F-94A8-D9EE883341FF}"/>
          </ac:picMkLst>
        </pc:picChg>
        <pc:picChg chg="del mod">
          <ac:chgData name="applet shibuya" userId="8bdd555148b5aa4b" providerId="LiveId" clId="{A77B1CC1-F0A6-430E-A394-7AA1E9A89888}" dt="2022-02-14T03:55:28.781" v="46413" actId="478"/>
          <ac:picMkLst>
            <pc:docMk/>
            <pc:sldMk cId="3267290403" sldId="282"/>
            <ac:picMk id="9" creationId="{1E799D71-7C75-44C2-AA4A-819821241317}"/>
          </ac:picMkLst>
        </pc:picChg>
        <pc:picChg chg="del mod">
          <ac:chgData name="applet shibuya" userId="8bdd555148b5aa4b" providerId="LiveId" clId="{A77B1CC1-F0A6-430E-A394-7AA1E9A89888}" dt="2022-02-14T03:55:22.715" v="46410" actId="478"/>
          <ac:picMkLst>
            <pc:docMk/>
            <pc:sldMk cId="3267290403" sldId="282"/>
            <ac:picMk id="11" creationId="{74B6F51E-152D-4242-927E-087D890E71C7}"/>
          </ac:picMkLst>
        </pc:picChg>
        <pc:picChg chg="del mod">
          <ac:chgData name="applet shibuya" userId="8bdd555148b5aa4b" providerId="LiveId" clId="{A77B1CC1-F0A6-430E-A394-7AA1E9A89888}" dt="2022-02-14T03:55:18.867" v="46409" actId="478"/>
          <ac:picMkLst>
            <pc:docMk/>
            <pc:sldMk cId="3267290403" sldId="282"/>
            <ac:picMk id="13" creationId="{B1B3CF8F-B704-4735-8CA5-DE6DA857D228}"/>
          </ac:picMkLst>
        </pc:picChg>
        <pc:picChg chg="mod">
          <ac:chgData name="applet shibuya" userId="8bdd555148b5aa4b" providerId="LiveId" clId="{A77B1CC1-F0A6-430E-A394-7AA1E9A89888}" dt="2022-02-14T03:56:27.757" v="46432" actId="14100"/>
          <ac:picMkLst>
            <pc:docMk/>
            <pc:sldMk cId="3267290403" sldId="282"/>
            <ac:picMk id="15" creationId="{DD79CB83-71CF-467B-9128-43B15958AA2C}"/>
          </ac:picMkLst>
        </pc:picChg>
        <pc:picChg chg="mod modCrop">
          <ac:chgData name="applet shibuya" userId="8bdd555148b5aa4b" providerId="LiveId" clId="{A77B1CC1-F0A6-430E-A394-7AA1E9A89888}" dt="2022-02-14T03:56:23.236" v="46430" actId="14100"/>
          <ac:picMkLst>
            <pc:docMk/>
            <pc:sldMk cId="3267290403" sldId="282"/>
            <ac:picMk id="17" creationId="{DA083CE7-F364-4C65-ADEB-C02E378B4391}"/>
          </ac:picMkLst>
        </pc:picChg>
        <pc:picChg chg="add mod">
          <ac:chgData name="applet shibuya" userId="8bdd555148b5aa4b" providerId="LiveId" clId="{A77B1CC1-F0A6-430E-A394-7AA1E9A89888}" dt="2022-02-14T04:00:05.809" v="46545" actId="1076"/>
          <ac:picMkLst>
            <pc:docMk/>
            <pc:sldMk cId="3267290403" sldId="282"/>
            <ac:picMk id="110" creationId="{581780B8-5E0B-4802-8A3A-F479D9C0FE1C}"/>
          </ac:picMkLst>
        </pc:picChg>
      </pc:sldChg>
      <pc:sldChg chg="addSp delSp modSp del mod setBg">
        <pc:chgData name="applet shibuya" userId="8bdd555148b5aa4b" providerId="LiveId" clId="{A77B1CC1-F0A6-430E-A394-7AA1E9A89888}" dt="2022-02-14T04:23:11.190" v="47258" actId="47"/>
        <pc:sldMkLst>
          <pc:docMk/>
          <pc:sldMk cId="2335943457" sldId="283"/>
        </pc:sldMkLst>
        <pc:spChg chg="del">
          <ac:chgData name="applet shibuya" userId="8bdd555148b5aa4b" providerId="LiveId" clId="{A77B1CC1-F0A6-430E-A394-7AA1E9A89888}" dt="2022-02-03T11:51:31.949" v="30059" actId="478"/>
          <ac:spMkLst>
            <pc:docMk/>
            <pc:sldMk cId="2335943457" sldId="283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17" creationId="{D6ED5ADA-FD01-4837-83D9-EC0C2CE20D44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18" creationId="{38A8FC4B-0169-400E-A1CF-7CC7C16F3286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19" creationId="{9A97F357-37F0-4030-8ABD-647986F2797C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0" creationId="{E76DA258-9C1B-4D68-9CC2-CA19F8E72475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1" creationId="{4B7CE55C-702F-402E-A8C6-ACDBD7C3091D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2" creationId="{C8AF771E-37E5-4D5E-87CF-D955F287126B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3" creationId="{F77960E3-2140-4EC7-955B-8B9E23DA827C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4" creationId="{96162B89-BBEF-4C18-8D3C-EAE920B0213A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5" creationId="{95AC3CBB-1187-4AED-9000-341A9F9907AC}"/>
          </ac:spMkLst>
        </pc:spChg>
        <pc:spChg chg="add mod ord">
          <ac:chgData name="applet shibuya" userId="8bdd555148b5aa4b" providerId="LiveId" clId="{A77B1CC1-F0A6-430E-A394-7AA1E9A89888}" dt="2022-02-03T09:39:34.884" v="28254" actId="167"/>
          <ac:spMkLst>
            <pc:docMk/>
            <pc:sldMk cId="2335943457" sldId="283"/>
            <ac:spMk id="25" creationId="{9689AAEF-FBE8-4C8D-AD0B-A389CCC1FEB4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26" creationId="{13F657FF-04C9-43A7-A82F-CB2666BB3EE5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6" creationId="{5E7E7766-D5B0-44EE-9010-07DBF17FC0AF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7" creationId="{7A2F14E7-CEDB-41DF-B045-3C3FD723EBB6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27" creationId="{AB408E39-2193-4519-A5C3-C6A615F2449D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8" creationId="{0FF0C44C-EA8F-4699-94B9-12BF3150FA26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28" creationId="{D9C7B606-6B7C-4190-8188-4837EE84FD30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29" creationId="{46B026BD-E817-4F19-80D0-1D01835C37FA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29" creationId="{B7B3B34C-D11F-4ABD-96B3-82CAD9C27226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30" creationId="{824CEB3A-5A80-465A-A719-C861F8D05190}"/>
          </ac:spMkLst>
        </pc:spChg>
        <pc:spChg chg="del">
          <ac:chgData name="applet shibuya" userId="8bdd555148b5aa4b" providerId="LiveId" clId="{A77B1CC1-F0A6-430E-A394-7AA1E9A89888}" dt="2021-12-22T03:02:00.584" v="9164" actId="478"/>
          <ac:spMkLst>
            <pc:docMk/>
            <pc:sldMk cId="2335943457" sldId="283"/>
            <ac:spMk id="30" creationId="{E1877A98-2DC8-40C1-B33D-16F8175C76D5}"/>
          </ac:spMkLst>
        </pc:spChg>
        <pc:spChg chg="del mod">
          <ac:chgData name="applet shibuya" userId="8bdd555148b5aa4b" providerId="LiveId" clId="{A77B1CC1-F0A6-430E-A394-7AA1E9A89888}" dt="2022-02-14T04:08:03.774" v="46818" actId="21"/>
          <ac:spMkLst>
            <pc:docMk/>
            <pc:sldMk cId="2335943457" sldId="283"/>
            <ac:spMk id="31" creationId="{56B4D520-FA9B-45E4-84C0-EAF2C7575B5E}"/>
          </ac:spMkLst>
        </pc:spChg>
        <pc:spChg chg="del mod">
          <ac:chgData name="applet shibuya" userId="8bdd555148b5aa4b" providerId="LiveId" clId="{A77B1CC1-F0A6-430E-A394-7AA1E9A89888}" dt="2022-02-14T04:18:35.947" v="47107" actId="21"/>
          <ac:spMkLst>
            <pc:docMk/>
            <pc:sldMk cId="2335943457" sldId="283"/>
            <ac:spMk id="32" creationId="{6B8A8783-A963-4DA2-A76B-C7A707919228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3" creationId="{22AC3FB4-19EF-426D-BFBE-1065B31F81EC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4" creationId="{5EBFD3AC-A064-46C2-94C4-3D7D5B8C2964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34" creationId="{BD427210-4DB4-4A66-A463-EE4F1DC0B20B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35" creationId="{00E4D60E-9D6A-4E66-8A62-F56AE34444C9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5" creationId="{5AAFEC81-186C-4879-B564-B30212A6DE67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6" creationId="{5C68E288-7D8D-4DAA-9A12-E58D07EB7BE4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37" creationId="{442120D3-5A0C-44DD-961D-04838FB25C91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7" creationId="{E77447DC-B03C-45EE-AB4E-31E6ADC4D464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38" creationId="{90AD3549-FB3B-4383-96D8-B1C10A596721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8" creationId="{C980D70F-AD6B-412A-A650-EC456620E2C1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39" creationId="{8B9E7DC7-801F-4729-B501-289E2F16448C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39" creationId="{A8945327-FE00-4725-B767-6D77688EEC1C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40" creationId="{3493402B-B591-4CE1-9964-31EB76474E1B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0" creationId="{76E991F4-00E6-4299-B2AC-95CFE24CB384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41" creationId="{61A97D80-278F-4DEE-85DF-3624FF59D3EF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1" creationId="{97E4B6DE-0733-4A0B-975E-A1C965901A39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2" creationId="{E208A827-93B6-4B14-905A-742498CE075F}"/>
          </ac:spMkLst>
        </pc:spChg>
        <pc:spChg chg="add del mod">
          <ac:chgData name="applet shibuya" userId="8bdd555148b5aa4b" providerId="LiveId" clId="{A77B1CC1-F0A6-430E-A394-7AA1E9A89888}" dt="2022-02-14T04:08:03.774" v="46818" actId="21"/>
          <ac:spMkLst>
            <pc:docMk/>
            <pc:sldMk cId="2335943457" sldId="283"/>
            <ac:spMk id="42" creationId="{ED36ECAE-D894-47C3-945F-788359E72EDC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3" creationId="{5FAEE81C-E364-498B-9F3E-03321583FB0E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4" creationId="{A4CE65DB-C2D7-482E-A787-36EFD0C40540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45" creationId="{9D279748-35B9-4468-8D1D-3B4AB96AF468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5" creationId="{AB3F6954-CE72-4C56-AE4F-D9ECB58910E9}"/>
          </ac:spMkLst>
        </pc:spChg>
        <pc:spChg chg="add del mod">
          <ac:chgData name="applet shibuya" userId="8bdd555148b5aa4b" providerId="LiveId" clId="{A77B1CC1-F0A6-430E-A394-7AA1E9A89888}" dt="2022-02-03T09:39:29.397" v="28252" actId="478"/>
          <ac:spMkLst>
            <pc:docMk/>
            <pc:sldMk cId="2335943457" sldId="283"/>
            <ac:spMk id="46" creationId="{CC438DAF-EAF8-457B-B0D5-3BA927104322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46" creationId="{E424942D-D6CA-47A1-9406-BF07AF442A9F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47" creationId="{02C3FEDD-45DC-48BB-922A-D016CD0FACEA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48" creationId="{07CAB2F2-56E8-47E0-AF4F-6381B074E608}"/>
          </ac:spMkLst>
        </pc:spChg>
        <pc:spChg chg="add del mod">
          <ac:chgData name="applet shibuya" userId="8bdd555148b5aa4b" providerId="LiveId" clId="{A77B1CC1-F0A6-430E-A394-7AA1E9A89888}" dt="2022-02-14T04:18:35.947" v="47107" actId="21"/>
          <ac:spMkLst>
            <pc:docMk/>
            <pc:sldMk cId="2335943457" sldId="283"/>
            <ac:spMk id="48" creationId="{C21FDF5B-A4D4-4BC1-8BA4-5A4680879983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49" creationId="{4B2D4D62-A12C-40DC-BD0A-E184F70A3B46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0" creationId="{BD01A973-50DC-4D15-8E0C-0EAF69466970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1" creationId="{4F7B4B5A-FEC8-4F63-BC38-A73699CCD447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2" creationId="{89E3381D-2768-4E40-AB9B-E701F3C5D1E3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3" creationId="{3B6340C1-3B11-4344-AFE0-89CB357075CD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4" creationId="{545A0FE9-0F97-435D-8D9D-AA3210869AD6}"/>
          </ac:spMkLst>
        </pc:spChg>
        <pc:spChg chg="add del mod ord">
          <ac:chgData name="applet shibuya" userId="8bdd555148b5aa4b" providerId="LiveId" clId="{A77B1CC1-F0A6-430E-A394-7AA1E9A89888}" dt="2022-02-10T12:00:51.225" v="45354" actId="478"/>
          <ac:spMkLst>
            <pc:docMk/>
            <pc:sldMk cId="2335943457" sldId="283"/>
            <ac:spMk id="55" creationId="{C6EB2746-C959-4F66-87D3-FF19E8F3DEC1}"/>
          </ac:spMkLst>
        </pc:spChg>
        <pc:spChg chg="add mod ord">
          <ac:chgData name="applet shibuya" userId="8bdd555148b5aa4b" providerId="LiveId" clId="{A77B1CC1-F0A6-430E-A394-7AA1E9A89888}" dt="2022-02-03T09:39:34.884" v="28254" actId="167"/>
          <ac:spMkLst>
            <pc:docMk/>
            <pc:sldMk cId="2335943457" sldId="283"/>
            <ac:spMk id="56" creationId="{C1C8EE04-90E6-48F3-8AE9-AD514F8526C7}"/>
          </ac:spMkLst>
        </pc:spChg>
        <pc:spChg chg="mod">
          <ac:chgData name="applet shibuya" userId="8bdd555148b5aa4b" providerId="LiveId" clId="{A77B1CC1-F0A6-430E-A394-7AA1E9A89888}" dt="2022-02-03T11:51:05.636" v="30040"/>
          <ac:spMkLst>
            <pc:docMk/>
            <pc:sldMk cId="2335943457" sldId="283"/>
            <ac:spMk id="58" creationId="{FADB7FC6-61D9-4203-9ED0-BBA79843E890}"/>
          </ac:spMkLst>
        </pc:spChg>
        <pc:spChg chg="mod">
          <ac:chgData name="applet shibuya" userId="8bdd555148b5aa4b" providerId="LiveId" clId="{A77B1CC1-F0A6-430E-A394-7AA1E9A89888}" dt="2022-02-03T11:51:15.527" v="30047" actId="6549"/>
          <ac:spMkLst>
            <pc:docMk/>
            <pc:sldMk cId="2335943457" sldId="283"/>
            <ac:spMk id="59" creationId="{FF9DE1BA-FB8C-4C2F-AAD2-617C07D6D6E2}"/>
          </ac:spMkLst>
        </pc:spChg>
        <pc:spChg chg="mod">
          <ac:chgData name="applet shibuya" userId="8bdd555148b5aa4b" providerId="LiveId" clId="{A77B1CC1-F0A6-430E-A394-7AA1E9A89888}" dt="2022-02-03T11:51:18.105" v="30048"/>
          <ac:spMkLst>
            <pc:docMk/>
            <pc:sldMk cId="2335943457" sldId="283"/>
            <ac:spMk id="61" creationId="{FBBDFA31-12E5-4938-BED7-86839810DD42}"/>
          </ac:spMkLst>
        </pc:spChg>
        <pc:spChg chg="mod">
          <ac:chgData name="applet shibuya" userId="8bdd555148b5aa4b" providerId="LiveId" clId="{A77B1CC1-F0A6-430E-A394-7AA1E9A89888}" dt="2022-02-03T11:51:26.513" v="30057" actId="6549"/>
          <ac:spMkLst>
            <pc:docMk/>
            <pc:sldMk cId="2335943457" sldId="283"/>
            <ac:spMk id="62" creationId="{65448798-F601-498E-AA46-A51ACF5FCEB6}"/>
          </ac:spMkLst>
        </pc:spChg>
        <pc:spChg chg="mod">
          <ac:chgData name="applet shibuya" userId="8bdd555148b5aa4b" providerId="LiveId" clId="{A77B1CC1-F0A6-430E-A394-7AA1E9A89888}" dt="2022-02-10T11:40:44.841" v="44902"/>
          <ac:spMkLst>
            <pc:docMk/>
            <pc:sldMk cId="2335943457" sldId="283"/>
            <ac:spMk id="63" creationId="{0190565E-729C-4FEB-88E2-786A5EACA087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4" creationId="{EF0D75D9-1361-41C9-94E9-AF054D5AB218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5" creationId="{6B01EFB4-FE9A-4946-BD38-B41B7E1241F3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6" creationId="{C691A3F3-F080-4E77-8040-77E0C9DB0A43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7" creationId="{7601FFAF-A98E-4291-8577-8AC98BB01B1C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8" creationId="{A291B470-B5E8-42F7-8E58-5630B17EFD85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69" creationId="{88873A32-69A3-4155-BEE0-E5B61C96929E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0" creationId="{CE2F8C53-B804-44DD-A06C-2D5087072276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1" creationId="{FD66645C-2F6F-4E7B-ACCF-C96258AFD353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2" creationId="{83C97DCE-10F0-4CDC-8546-9234F333B4E1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3" creationId="{9E263B23-7B1D-48CA-B841-215FAEE1557D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4" creationId="{BF9FAE02-875C-4520-A4A3-D178DCF326BC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5" creationId="{54BC60E2-64BE-43F7-83B8-08C62A83E7BC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6" creationId="{38CAD371-9499-4FFE-A139-8E19B81E780E}"/>
          </ac:spMkLst>
        </pc:spChg>
        <pc:spChg chg="add mod">
          <ac:chgData name="applet shibuya" userId="8bdd555148b5aa4b" providerId="LiveId" clId="{A77B1CC1-F0A6-430E-A394-7AA1E9A89888}" dt="2022-02-10T12:00:51.506" v="45355"/>
          <ac:spMkLst>
            <pc:docMk/>
            <pc:sldMk cId="2335943457" sldId="283"/>
            <ac:spMk id="77" creationId="{492581BE-1216-4B05-8DC8-7001996FDCE8}"/>
          </ac:spMkLst>
        </pc:spChg>
        <pc:grpChg chg="add del mod">
          <ac:chgData name="applet shibuya" userId="8bdd555148b5aa4b" providerId="LiveId" clId="{A77B1CC1-F0A6-430E-A394-7AA1E9A89888}" dt="2022-02-14T04:08:03.774" v="46818" actId="21"/>
          <ac:grpSpMkLst>
            <pc:docMk/>
            <pc:sldMk cId="2335943457" sldId="283"/>
            <ac:grpSpMk id="33" creationId="{55E6474E-E896-4919-8BAF-7BE6D0FA745A}"/>
          </ac:grpSpMkLst>
        </pc:grpChg>
        <pc:grpChg chg="mod">
          <ac:chgData name="applet shibuya" userId="8bdd555148b5aa4b" providerId="LiveId" clId="{A77B1CC1-F0A6-430E-A394-7AA1E9A89888}" dt="2022-02-10T11:40:44.841" v="44902"/>
          <ac:grpSpMkLst>
            <pc:docMk/>
            <pc:sldMk cId="2335943457" sldId="283"/>
            <ac:grpSpMk id="36" creationId="{644D1583-059B-4BD6-B741-B5D96FAACEB3}"/>
          </ac:grpSpMkLst>
        </pc:grpChg>
        <pc:grpChg chg="add del mod">
          <ac:chgData name="applet shibuya" userId="8bdd555148b5aa4b" providerId="LiveId" clId="{A77B1CC1-F0A6-430E-A394-7AA1E9A89888}" dt="2022-02-14T04:08:03.774" v="46818" actId="21"/>
          <ac:grpSpMkLst>
            <pc:docMk/>
            <pc:sldMk cId="2335943457" sldId="283"/>
            <ac:grpSpMk id="43" creationId="{2593C25B-F871-43E4-81FA-3A6BF3D99CFF}"/>
          </ac:grpSpMkLst>
        </pc:grpChg>
        <pc:grpChg chg="mod">
          <ac:chgData name="applet shibuya" userId="8bdd555148b5aa4b" providerId="LiveId" clId="{A77B1CC1-F0A6-430E-A394-7AA1E9A89888}" dt="2022-02-10T11:40:44.841" v="44902"/>
          <ac:grpSpMkLst>
            <pc:docMk/>
            <pc:sldMk cId="2335943457" sldId="283"/>
            <ac:grpSpMk id="44" creationId="{64A3F909-B3CE-43B4-8649-2BD1B1C0DD09}"/>
          </ac:grpSpMkLst>
        </pc:grpChg>
        <pc:grpChg chg="add del mod">
          <ac:chgData name="applet shibuya" userId="8bdd555148b5aa4b" providerId="LiveId" clId="{A77B1CC1-F0A6-430E-A394-7AA1E9A89888}" dt="2022-02-14T04:08:03.774" v="46818" actId="21"/>
          <ac:grpSpMkLst>
            <pc:docMk/>
            <pc:sldMk cId="2335943457" sldId="283"/>
            <ac:grpSpMk id="57" creationId="{350ECA95-8BD6-4F73-AE84-C86C8DF1AF7E}"/>
          </ac:grpSpMkLst>
        </pc:grpChg>
        <pc:grpChg chg="add del mod">
          <ac:chgData name="applet shibuya" userId="8bdd555148b5aa4b" providerId="LiveId" clId="{A77B1CC1-F0A6-430E-A394-7AA1E9A89888}" dt="2022-02-14T04:18:35.947" v="47107" actId="21"/>
          <ac:grpSpMkLst>
            <pc:docMk/>
            <pc:sldMk cId="2335943457" sldId="283"/>
            <ac:grpSpMk id="60" creationId="{FDDA99EB-E824-4DDC-A664-BC921F414154}"/>
          </ac:grpSpMkLst>
        </pc:grpChg>
        <pc:picChg chg="del mod">
          <ac:chgData name="applet shibuya" userId="8bdd555148b5aa4b" providerId="LiveId" clId="{A77B1CC1-F0A6-430E-A394-7AA1E9A89888}" dt="2022-02-14T04:18:35.947" v="47107" actId="21"/>
          <ac:picMkLst>
            <pc:docMk/>
            <pc:sldMk cId="2335943457" sldId="283"/>
            <ac:picMk id="4" creationId="{5F28BD3D-5838-45D0-A28B-1B79886435C4}"/>
          </ac:picMkLst>
        </pc:picChg>
        <pc:picChg chg="del mod">
          <ac:chgData name="applet shibuya" userId="8bdd555148b5aa4b" providerId="LiveId" clId="{A77B1CC1-F0A6-430E-A394-7AA1E9A89888}" dt="2022-02-14T04:17:31.213" v="47083" actId="478"/>
          <ac:picMkLst>
            <pc:docMk/>
            <pc:sldMk cId="2335943457" sldId="283"/>
            <ac:picMk id="6" creationId="{8D390B84-E7F7-4E87-96A0-2CB31A37F663}"/>
          </ac:picMkLst>
        </pc:picChg>
        <pc:picChg chg="del mod">
          <ac:chgData name="applet shibuya" userId="8bdd555148b5aa4b" providerId="LiveId" clId="{A77B1CC1-F0A6-430E-A394-7AA1E9A89888}" dt="2022-02-14T04:18:35.947" v="47107" actId="21"/>
          <ac:picMkLst>
            <pc:docMk/>
            <pc:sldMk cId="2335943457" sldId="283"/>
            <ac:picMk id="8" creationId="{A3C992EA-59A2-4E04-9642-87D3CD1A8097}"/>
          </ac:picMkLst>
        </pc:picChg>
        <pc:picChg chg="del mod">
          <ac:chgData name="applet shibuya" userId="8bdd555148b5aa4b" providerId="LiveId" clId="{A77B1CC1-F0A6-430E-A394-7AA1E9A89888}" dt="2022-02-14T04:08:03.774" v="46818" actId="21"/>
          <ac:picMkLst>
            <pc:docMk/>
            <pc:sldMk cId="2335943457" sldId="283"/>
            <ac:picMk id="10" creationId="{01038947-D3F5-4C83-A74C-F3797C438C7B}"/>
          </ac:picMkLst>
        </pc:picChg>
        <pc:picChg chg="del mod">
          <ac:chgData name="applet shibuya" userId="8bdd555148b5aa4b" providerId="LiveId" clId="{A77B1CC1-F0A6-430E-A394-7AA1E9A89888}" dt="2022-02-14T04:08:03.774" v="46818" actId="21"/>
          <ac:picMkLst>
            <pc:docMk/>
            <pc:sldMk cId="2335943457" sldId="283"/>
            <ac:picMk id="12" creationId="{0EF58EEF-182C-4FFB-9AB3-78B431325744}"/>
          </ac:picMkLst>
        </pc:picChg>
        <pc:picChg chg="del mod">
          <ac:chgData name="applet shibuya" userId="8bdd555148b5aa4b" providerId="LiveId" clId="{A77B1CC1-F0A6-430E-A394-7AA1E9A89888}" dt="2022-02-14T04:08:03.774" v="46818" actId="21"/>
          <ac:picMkLst>
            <pc:docMk/>
            <pc:sldMk cId="2335943457" sldId="283"/>
            <ac:picMk id="14" creationId="{9ABECBD7-593A-4B2D-9ACB-86F18FC34477}"/>
          </ac:picMkLst>
        </pc:picChg>
      </pc:sldChg>
      <pc:sldChg chg="addSp delSp modSp mod ord setBg">
        <pc:chgData name="applet shibuya" userId="8bdd555148b5aa4b" providerId="LiveId" clId="{A77B1CC1-F0A6-430E-A394-7AA1E9A89888}" dt="2022-02-14T06:14:41.874" v="48986" actId="1076"/>
        <pc:sldMkLst>
          <pc:docMk/>
          <pc:sldMk cId="3974940004" sldId="284"/>
        </pc:sldMkLst>
        <pc:spChg chg="del">
          <ac:chgData name="applet shibuya" userId="8bdd555148b5aa4b" providerId="LiveId" clId="{A77B1CC1-F0A6-430E-A394-7AA1E9A89888}" dt="2022-02-03T11:53:25.624" v="30139" actId="478"/>
          <ac:spMkLst>
            <pc:docMk/>
            <pc:sldMk cId="3974940004" sldId="284"/>
            <ac:spMk id="2" creationId="{A6A95478-7543-418D-9DE1-C47466D09E89}"/>
          </ac:spMkLst>
        </pc:spChg>
        <pc:spChg chg="del mod">
          <ac:chgData name="applet shibuya" userId="8bdd555148b5aa4b" providerId="LiveId" clId="{A77B1CC1-F0A6-430E-A394-7AA1E9A89888}" dt="2022-02-14T05:11:06.401" v="48269" actId="478"/>
          <ac:spMkLst>
            <pc:docMk/>
            <pc:sldMk cId="3974940004" sldId="284"/>
            <ac:spMk id="4" creationId="{3151591B-EBE3-4497-8497-F5B83124E24E}"/>
          </ac:spMkLst>
        </pc:spChg>
        <pc:spChg chg="add del mod">
          <ac:chgData name="applet shibuya" userId="8bdd555148b5aa4b" providerId="LiveId" clId="{A77B1CC1-F0A6-430E-A394-7AA1E9A89888}" dt="2022-02-14T04:40:45.927" v="47760" actId="21"/>
          <ac:spMkLst>
            <pc:docMk/>
            <pc:sldMk cId="3974940004" sldId="284"/>
            <ac:spMk id="18" creationId="{D0999B85-3360-4180-882C-407015749894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19" creationId="{AC56972E-3079-4F7A-8BAA-B58ABAA3F9B4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0" creationId="{58511993-8EC8-4845-B1A2-1604F908D7CA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1" creationId="{39E596C0-0233-49DE-9857-255A45261815}"/>
          </ac:spMkLst>
        </pc:spChg>
        <pc:spChg chg="add mod ord">
          <ac:chgData name="applet shibuya" userId="8bdd555148b5aa4b" providerId="LiveId" clId="{A77B1CC1-F0A6-430E-A394-7AA1E9A89888}" dt="2022-02-03T09:39:44.272" v="28257" actId="167"/>
          <ac:spMkLst>
            <pc:docMk/>
            <pc:sldMk cId="3974940004" sldId="284"/>
            <ac:spMk id="22" creationId="{22CA37E0-5D1D-4A7D-9D91-7A46C3A8B48D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2" creationId="{582265B5-5B3F-42EE-8854-CA008709FBED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3" creationId="{60FAA645-B445-45AF-A9CA-E78212E1AD90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3" creationId="{93143CAB-57CF-4396-9E91-D1014E4C08AD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4" creationId="{18A0D8A4-5B24-466A-8669-1561B785204D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4" creationId="{BD71717C-120E-4DED-8B3B-2583616A4B8C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5" creationId="{7AFD585D-56D1-4F2B-B469-A1902E902B3C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5" creationId="{7DE54C5B-44F3-402E-AC02-8DE6BAE05219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6" creationId="{0ABC3FD7-A226-419C-85E0-B137C0E9B820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6" creationId="{F358AF70-C5B5-4F8C-8547-856F1071013C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7" creationId="{020729F4-BA14-4BCD-B0A5-F0FED28EFAD4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7" creationId="{9983F781-E66F-4E91-BB43-F4497A57462D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8" creationId="{12F01B46-64D9-4782-A6A8-CEFCD2FC7E7C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8" creationId="{A55C6C8D-E90E-4318-8936-349724C47613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29" creationId="{6B530EB2-E58B-45EB-88AA-2063BFD2638D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29" creationId="{F487F2B5-64BB-4307-9B1A-FFE6E7A0FA26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30" creationId="{0A53B865-B53B-423B-927F-7F60CC667CDF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30" creationId="{1A2128AD-39EE-4AFE-B2B1-203C778216A5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31" creationId="{188A2D3D-2F7F-4BCC-926C-C8635DB609F0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31" creationId="{55C5121E-D02D-46D0-853E-553E2A710DD9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32" creationId="{11F85595-C1B8-4498-AAE0-78CB1D4EBF55}"/>
          </ac:spMkLst>
        </pc:spChg>
        <pc:spChg chg="del">
          <ac:chgData name="applet shibuya" userId="8bdd555148b5aa4b" providerId="LiveId" clId="{A77B1CC1-F0A6-430E-A394-7AA1E9A89888}" dt="2021-12-22T03:02:06.132" v="9166" actId="478"/>
          <ac:spMkLst>
            <pc:docMk/>
            <pc:sldMk cId="3974940004" sldId="284"/>
            <ac:spMk id="32" creationId="{EC0E6AB5-3128-47C2-A84F-C44CA8E47CF0}"/>
          </ac:spMkLst>
        </pc:spChg>
        <pc:spChg chg="del mod">
          <ac:chgData name="applet shibuya" userId="8bdd555148b5aa4b" providerId="LiveId" clId="{A77B1CC1-F0A6-430E-A394-7AA1E9A89888}" dt="2022-02-14T04:31:55.733" v="47568" actId="478"/>
          <ac:spMkLst>
            <pc:docMk/>
            <pc:sldMk cId="3974940004" sldId="284"/>
            <ac:spMk id="33" creationId="{626A0697-3216-4B5B-A890-CB0AD3A8DF6C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4" creationId="{F8D5D123-4528-4146-B6F8-992F186DE57C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5" creationId="{8BDF5694-1F2A-44B5-9337-6731161664B9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6" creationId="{5E08D748-7FD0-4B15-BDFC-300326248BF6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7" creationId="{D1B89ACC-3456-4D7D-8FFA-D16286672A3D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8" creationId="{54ADA992-AC46-4580-A294-98C3A0A7DF4C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39" creationId="{96DE0B6C-117E-462F-8E47-637FD2CB8E9F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0" creationId="{4C1FBF5D-129F-436D-A011-55536C00A023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1" creationId="{5E4513A7-890B-4BA4-A3BD-CCFAD17A937E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2" creationId="{B6C4A6A8-FB81-4520-A08A-11EA8D0FC19F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43" creationId="{190FA03A-2799-40E2-8D44-640BD11B462E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3" creationId="{4DFF1EA2-D462-4288-9237-F61B3B0B8748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44" creationId="{75A7E128-EE52-4B95-B26C-5CBB8D07592C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4" creationId="{AE648D36-2A5C-4019-994B-A560FD6B2B07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5" creationId="{8B32C8CF-B384-4076-96FA-5217C1DA3442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46" creationId="{8C3327F6-7656-47F0-9BCC-A7F4F2212F9B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6" creationId="{D00F57DC-7DD4-44C1-AA05-FD7E6C553FE5}"/>
          </ac:spMkLst>
        </pc:spChg>
        <pc:spChg chg="add del mod">
          <ac:chgData name="applet shibuya" userId="8bdd555148b5aa4b" providerId="LiveId" clId="{A77B1CC1-F0A6-430E-A394-7AA1E9A89888}" dt="2022-02-03T09:39:40.076" v="28255" actId="478"/>
          <ac:spMkLst>
            <pc:docMk/>
            <pc:sldMk cId="3974940004" sldId="284"/>
            <ac:spMk id="47" creationId="{A0FB1C2E-EBD7-4E7A-8DCB-B1CCD665EA5C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47" creationId="{E3BDBACB-1284-4B91-9047-5BB5C7799E4C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48" creationId="{445AED4D-13F8-415D-A0A4-A806A3D324DC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49" creationId="{3840AFD3-C1DB-48C6-A59A-097B07FD0895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50" creationId="{58FA8F7D-9320-4BDF-A02C-9BC2CF0D1520}"/>
          </ac:spMkLst>
        </pc:spChg>
        <pc:spChg chg="add del mod ord">
          <ac:chgData name="applet shibuya" userId="8bdd555148b5aa4b" providerId="LiveId" clId="{A77B1CC1-F0A6-430E-A394-7AA1E9A89888}" dt="2022-02-10T12:00:56.551" v="45356" actId="478"/>
          <ac:spMkLst>
            <pc:docMk/>
            <pc:sldMk cId="3974940004" sldId="284"/>
            <ac:spMk id="51" creationId="{8791E4BC-EB51-4AB7-B754-3A00EDCFD9DE}"/>
          </ac:spMkLst>
        </pc:spChg>
        <pc:spChg chg="add mod ord">
          <ac:chgData name="applet shibuya" userId="8bdd555148b5aa4b" providerId="LiveId" clId="{A77B1CC1-F0A6-430E-A394-7AA1E9A89888}" dt="2022-02-14T06:11:06.115" v="48898" actId="1076"/>
          <ac:spMkLst>
            <pc:docMk/>
            <pc:sldMk cId="3974940004" sldId="284"/>
            <ac:spMk id="52" creationId="{FF988334-7870-4798-A02B-9A51912D0AB8}"/>
          </ac:spMkLst>
        </pc:spChg>
        <pc:spChg chg="mod">
          <ac:chgData name="applet shibuya" userId="8bdd555148b5aa4b" providerId="LiveId" clId="{A77B1CC1-F0A6-430E-A394-7AA1E9A89888}" dt="2022-02-03T11:51:58.308" v="30064"/>
          <ac:spMkLst>
            <pc:docMk/>
            <pc:sldMk cId="3974940004" sldId="284"/>
            <ac:spMk id="54" creationId="{6B19E2F2-3F5E-4D63-BD49-34EB86050586}"/>
          </ac:spMkLst>
        </pc:spChg>
        <pc:spChg chg="mod">
          <ac:chgData name="applet shibuya" userId="8bdd555148b5aa4b" providerId="LiveId" clId="{A77B1CC1-F0A6-430E-A394-7AA1E9A89888}" dt="2022-02-03T11:52:14.277" v="30092" actId="6549"/>
          <ac:spMkLst>
            <pc:docMk/>
            <pc:sldMk cId="3974940004" sldId="284"/>
            <ac:spMk id="55" creationId="{3EF8E9DC-C908-491D-B8D7-8D0BD582AFD6}"/>
          </ac:spMkLst>
        </pc:spChg>
        <pc:spChg chg="mod">
          <ac:chgData name="applet shibuya" userId="8bdd555148b5aa4b" providerId="LiveId" clId="{A77B1CC1-F0A6-430E-A394-7AA1E9A89888}" dt="2022-02-14T05:02:01.783" v="48134" actId="14100"/>
          <ac:spMkLst>
            <pc:docMk/>
            <pc:sldMk cId="3974940004" sldId="284"/>
            <ac:spMk id="57" creationId="{CB0A6A50-7CC8-4AE1-A534-F528021BE785}"/>
          </ac:spMkLst>
        </pc:spChg>
        <pc:spChg chg="mod">
          <ac:chgData name="applet shibuya" userId="8bdd555148b5aa4b" providerId="LiveId" clId="{A77B1CC1-F0A6-430E-A394-7AA1E9A89888}" dt="2022-02-14T05:02:06.435" v="48135" actId="1076"/>
          <ac:spMkLst>
            <pc:docMk/>
            <pc:sldMk cId="3974940004" sldId="284"/>
            <ac:spMk id="58" creationId="{3314B38E-B909-418A-A8E2-5A0C47A52E76}"/>
          </ac:spMkLst>
        </pc:spChg>
        <pc:spChg chg="mod">
          <ac:chgData name="applet shibuya" userId="8bdd555148b5aa4b" providerId="LiveId" clId="{A77B1CC1-F0A6-430E-A394-7AA1E9A89888}" dt="2022-02-03T11:51:58.839" v="30066"/>
          <ac:spMkLst>
            <pc:docMk/>
            <pc:sldMk cId="3974940004" sldId="284"/>
            <ac:spMk id="60" creationId="{9587858F-B200-4AF7-A442-AF20174E756E}"/>
          </ac:spMkLst>
        </pc:spChg>
        <pc:spChg chg="mod">
          <ac:chgData name="applet shibuya" userId="8bdd555148b5aa4b" providerId="LiveId" clId="{A77B1CC1-F0A6-430E-A394-7AA1E9A89888}" dt="2022-02-14T04:27:33.856" v="47494" actId="1037"/>
          <ac:spMkLst>
            <pc:docMk/>
            <pc:sldMk cId="3974940004" sldId="284"/>
            <ac:spMk id="61" creationId="{D4B422C8-8BEA-4174-8619-0315201209A1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62" creationId="{0E998CE9-7BA6-49B4-AAE9-148EE6C511EA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63" creationId="{7BE15003-69AC-4B20-9B96-2E84AE81B395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64" creationId="{75DAF77F-E5D5-49B4-AAE4-0691FC991CF4}"/>
          </ac:spMkLst>
        </pc:spChg>
        <pc:spChg chg="add del mod">
          <ac:chgData name="applet shibuya" userId="8bdd555148b5aa4b" providerId="LiveId" clId="{A77B1CC1-F0A6-430E-A394-7AA1E9A89888}" dt="2022-02-14T04:40:45.927" v="47760" actId="21"/>
          <ac:spMkLst>
            <pc:docMk/>
            <pc:sldMk cId="3974940004" sldId="284"/>
            <ac:spMk id="65" creationId="{4181272E-BE4B-4906-9C73-38787049A162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68" creationId="{AD5F3085-FF36-4841-8A56-A77874017783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69" creationId="{6ECC46B1-9658-409E-8D7E-700C46225132}"/>
          </ac:spMkLst>
        </pc:spChg>
        <pc:spChg chg="mod">
          <ac:chgData name="applet shibuya" userId="8bdd555148b5aa4b" providerId="LiveId" clId="{A77B1CC1-F0A6-430E-A394-7AA1E9A89888}" dt="2022-02-10T11:41:25.232" v="44933"/>
          <ac:spMkLst>
            <pc:docMk/>
            <pc:sldMk cId="3974940004" sldId="284"/>
            <ac:spMk id="70" creationId="{8D07139D-DFBF-4C64-A3F6-150684EFC090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2" creationId="{E7C20BA1-4476-47F0-BA59-C4E8BEEBEDFE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3" creationId="{972B148A-6546-4ABC-85A9-727C03536274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5" creationId="{A962168C-D120-4E2A-B158-D101F30C6D81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6" creationId="{4F1FBCA4-534F-4B7B-B9D8-E3AB26F2EE54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7" creationId="{2F4FECBC-F655-436D-B424-494E5F4DB573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8" creationId="{B33B0BFD-0BAB-4E65-8BCA-34D8ED4FAFA4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79" creationId="{DDB0535B-7031-40F6-B715-DC898E91B469}"/>
          </ac:spMkLst>
        </pc:spChg>
        <pc:spChg chg="add mod">
          <ac:chgData name="applet shibuya" userId="8bdd555148b5aa4b" providerId="LiveId" clId="{A77B1CC1-F0A6-430E-A394-7AA1E9A89888}" dt="2022-02-14T04:34:59.181" v="47620" actId="164"/>
          <ac:spMkLst>
            <pc:docMk/>
            <pc:sldMk cId="3974940004" sldId="284"/>
            <ac:spMk id="80" creationId="{A34E3E09-2893-4EF5-8D6B-4FDD52D4F9B9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83" creationId="{19E6E5D8-A4B3-43EB-9A58-882F24FCE873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84" creationId="{9267F256-ADB7-4F7F-978E-FB65F8247EDC}"/>
          </ac:spMkLst>
        </pc:spChg>
        <pc:spChg chg="mod">
          <ac:chgData name="applet shibuya" userId="8bdd555148b5aa4b" providerId="LiveId" clId="{A77B1CC1-F0A6-430E-A394-7AA1E9A89888}" dt="2022-02-10T11:41:43.763" v="45010"/>
          <ac:spMkLst>
            <pc:docMk/>
            <pc:sldMk cId="3974940004" sldId="284"/>
            <ac:spMk id="85" creationId="{AC1B1739-59C8-4817-8824-355348A327EA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87" creationId="{ECC49F6A-D3F4-4AE9-BFE0-2796BAB8FCF9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88" creationId="{E0EE8E2E-AF56-4C79-9891-299439D1C077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0" creationId="{96662993-5995-4632-98CB-C1F9BE16DE5A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1" creationId="{DA2F9131-7BE3-4612-AF83-99E1EB54343B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2" creationId="{51B607DE-F550-4DAC-9C02-0EACF7F87F45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3" creationId="{D4DE954D-20C5-4F0F-B75B-BA744EEBE708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4" creationId="{59649131-7FFB-4EC0-ACF6-D74E87BC5636}"/>
          </ac:spMkLst>
        </pc:spChg>
        <pc:spChg chg="add del mod">
          <ac:chgData name="applet shibuya" userId="8bdd555148b5aa4b" providerId="LiveId" clId="{A77B1CC1-F0A6-430E-A394-7AA1E9A89888}" dt="2022-02-14T06:04:14.667" v="48743" actId="478"/>
          <ac:spMkLst>
            <pc:docMk/>
            <pc:sldMk cId="3974940004" sldId="284"/>
            <ac:spMk id="95" creationId="{9CC50D1E-2364-414A-8B21-910319FE4C31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8" creationId="{F2208A18-663D-4C5F-9B63-62BCE4521A56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99" creationId="{976D7082-D97C-443A-894F-4175DD87C1FD}"/>
          </ac:spMkLst>
        </pc:spChg>
        <pc:spChg chg="mod">
          <ac:chgData name="applet shibuya" userId="8bdd555148b5aa4b" providerId="LiveId" clId="{A77B1CC1-F0A6-430E-A394-7AA1E9A89888}" dt="2022-02-10T11:41:47.252" v="45012"/>
          <ac:spMkLst>
            <pc:docMk/>
            <pc:sldMk cId="3974940004" sldId="284"/>
            <ac:spMk id="100" creationId="{4BFD73E6-B428-489B-9E58-97CB05D0A573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1" creationId="{A5E6418C-DC97-4B0E-A2CF-F8D2759275AD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2" creationId="{CCB0C0CE-ECD5-4F2A-AF48-3A024914E14D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3" creationId="{5B7ABF2D-9B49-473C-BC00-97E673BA0F5A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4" creationId="{2B4EED3C-3E3E-4F86-AF9B-7F2A09C0ECBC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5" creationId="{8AC60A60-9D80-4B49-B80E-9F9B018EEB33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6" creationId="{282C0335-DDF8-4262-89DB-423C9BC4BD75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7" creationId="{48EA3B46-0903-48F1-A5BA-9E2954057B4C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8" creationId="{1308928D-45D4-4BD3-A435-6B04C78E594A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09" creationId="{8EC85B6D-25D4-4F2C-9595-1A0719721794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10" creationId="{F47CEF48-9F1E-4597-A4A7-C0294A367051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11" creationId="{3E7004AF-16D6-4836-B030-C89C41842D1A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12" creationId="{67DBC427-6425-4529-8CA5-A23A2433E162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13" creationId="{A2774E43-DD81-4D72-B211-6F6EABC3E0FB}"/>
          </ac:spMkLst>
        </pc:spChg>
        <pc:spChg chg="add mod">
          <ac:chgData name="applet shibuya" userId="8bdd555148b5aa4b" providerId="LiveId" clId="{A77B1CC1-F0A6-430E-A394-7AA1E9A89888}" dt="2022-02-10T12:00:56.889" v="45357"/>
          <ac:spMkLst>
            <pc:docMk/>
            <pc:sldMk cId="3974940004" sldId="284"/>
            <ac:spMk id="114" creationId="{5467E370-CF9E-4EDF-B5E8-023AA41F4ED6}"/>
          </ac:spMkLst>
        </pc:spChg>
        <pc:spChg chg="mod">
          <ac:chgData name="applet shibuya" userId="8bdd555148b5aa4b" providerId="LiveId" clId="{A77B1CC1-F0A6-430E-A394-7AA1E9A89888}" dt="2022-02-14T04:23:26.153" v="47262"/>
          <ac:spMkLst>
            <pc:docMk/>
            <pc:sldMk cId="3974940004" sldId="284"/>
            <ac:spMk id="117" creationId="{3B2D3F16-F493-4F6E-8418-34EA2C73D5ED}"/>
          </ac:spMkLst>
        </pc:spChg>
        <pc:spChg chg="mod">
          <ac:chgData name="applet shibuya" userId="8bdd555148b5aa4b" providerId="LiveId" clId="{A77B1CC1-F0A6-430E-A394-7AA1E9A89888}" dt="2022-02-14T04:23:26.153" v="47262"/>
          <ac:spMkLst>
            <pc:docMk/>
            <pc:sldMk cId="3974940004" sldId="284"/>
            <ac:spMk id="118" creationId="{41518AC4-89CC-4AE3-A1F2-B62E943674C7}"/>
          </ac:spMkLst>
        </pc:spChg>
        <pc:spChg chg="mod">
          <ac:chgData name="applet shibuya" userId="8bdd555148b5aa4b" providerId="LiveId" clId="{A77B1CC1-F0A6-430E-A394-7AA1E9A89888}" dt="2022-02-14T04:23:26.153" v="47262"/>
          <ac:spMkLst>
            <pc:docMk/>
            <pc:sldMk cId="3974940004" sldId="284"/>
            <ac:spMk id="119" creationId="{94C1E201-7F05-4447-8E51-A6ACC5CA1ACF}"/>
          </ac:spMkLst>
        </pc:spChg>
        <pc:spChg chg="mod">
          <ac:chgData name="applet shibuya" userId="8bdd555148b5aa4b" providerId="LiveId" clId="{A77B1CC1-F0A6-430E-A394-7AA1E9A89888}" dt="2022-02-14T04:23:26.641" v="47263"/>
          <ac:spMkLst>
            <pc:docMk/>
            <pc:sldMk cId="3974940004" sldId="284"/>
            <ac:spMk id="122" creationId="{8C210CA0-F7AE-4A19-B04C-05DA938980EA}"/>
          </ac:spMkLst>
        </pc:spChg>
        <pc:spChg chg="mod">
          <ac:chgData name="applet shibuya" userId="8bdd555148b5aa4b" providerId="LiveId" clId="{A77B1CC1-F0A6-430E-A394-7AA1E9A89888}" dt="2022-02-14T04:23:26.641" v="47263"/>
          <ac:spMkLst>
            <pc:docMk/>
            <pc:sldMk cId="3974940004" sldId="284"/>
            <ac:spMk id="123" creationId="{82817B98-C028-4219-9BB5-BA95B4CE1406}"/>
          </ac:spMkLst>
        </pc:spChg>
        <pc:spChg chg="mod">
          <ac:chgData name="applet shibuya" userId="8bdd555148b5aa4b" providerId="LiveId" clId="{A77B1CC1-F0A6-430E-A394-7AA1E9A89888}" dt="2022-02-14T04:23:26.641" v="47263"/>
          <ac:spMkLst>
            <pc:docMk/>
            <pc:sldMk cId="3974940004" sldId="284"/>
            <ac:spMk id="124" creationId="{722F3B5D-6E8A-48D6-959D-D71BBA8B6B99}"/>
          </ac:spMkLst>
        </pc:spChg>
        <pc:spChg chg="mod">
          <ac:chgData name="applet shibuya" userId="8bdd555148b5aa4b" providerId="LiveId" clId="{A77B1CC1-F0A6-430E-A394-7AA1E9A89888}" dt="2022-02-14T04:23:27.125" v="47264"/>
          <ac:spMkLst>
            <pc:docMk/>
            <pc:sldMk cId="3974940004" sldId="284"/>
            <ac:spMk id="127" creationId="{7B818A53-FD53-4B65-8E82-33B82EB6CBF1}"/>
          </ac:spMkLst>
        </pc:spChg>
        <pc:spChg chg="mod">
          <ac:chgData name="applet shibuya" userId="8bdd555148b5aa4b" providerId="LiveId" clId="{A77B1CC1-F0A6-430E-A394-7AA1E9A89888}" dt="2022-02-14T04:23:27.125" v="47264"/>
          <ac:spMkLst>
            <pc:docMk/>
            <pc:sldMk cId="3974940004" sldId="284"/>
            <ac:spMk id="128" creationId="{7178F30A-144F-4FC9-A505-93758B03325D}"/>
          </ac:spMkLst>
        </pc:spChg>
        <pc:spChg chg="mod">
          <ac:chgData name="applet shibuya" userId="8bdd555148b5aa4b" providerId="LiveId" clId="{A77B1CC1-F0A6-430E-A394-7AA1E9A89888}" dt="2022-02-14T04:23:27.125" v="47264"/>
          <ac:spMkLst>
            <pc:docMk/>
            <pc:sldMk cId="3974940004" sldId="284"/>
            <ac:spMk id="129" creationId="{0B8A5488-7345-4ECE-BFFC-613F24C5E2D7}"/>
          </ac:spMkLst>
        </pc:spChg>
        <pc:spChg chg="add del mod">
          <ac:chgData name="applet shibuya" userId="8bdd555148b5aa4b" providerId="LiveId" clId="{A77B1CC1-F0A6-430E-A394-7AA1E9A89888}" dt="2022-02-14T04:40:45.927" v="47760" actId="21"/>
          <ac:spMkLst>
            <pc:docMk/>
            <pc:sldMk cId="3974940004" sldId="284"/>
            <ac:spMk id="130" creationId="{2AF7507D-3533-4F82-94AA-77F8AD1CC011}"/>
          </ac:spMkLst>
        </pc:spChg>
        <pc:spChg chg="add del mod">
          <ac:chgData name="applet shibuya" userId="8bdd555148b5aa4b" providerId="LiveId" clId="{A77B1CC1-F0A6-430E-A394-7AA1E9A89888}" dt="2022-02-14T06:04:14.667" v="48743" actId="478"/>
          <ac:spMkLst>
            <pc:docMk/>
            <pc:sldMk cId="3974940004" sldId="284"/>
            <ac:spMk id="131" creationId="{AEAB0549-2F80-46E0-8422-77AF795D57F2}"/>
          </ac:spMkLst>
        </pc:spChg>
        <pc:spChg chg="add del mod">
          <ac:chgData name="applet shibuya" userId="8bdd555148b5aa4b" providerId="LiveId" clId="{A77B1CC1-F0A6-430E-A394-7AA1E9A89888}" dt="2022-02-14T06:04:14.667" v="48743" actId="478"/>
          <ac:spMkLst>
            <pc:docMk/>
            <pc:sldMk cId="3974940004" sldId="284"/>
            <ac:spMk id="132" creationId="{1213880D-8A17-41A5-8169-6D92234534E1}"/>
          </ac:spMkLst>
        </pc:spChg>
        <pc:spChg chg="add del mod">
          <ac:chgData name="applet shibuya" userId="8bdd555148b5aa4b" providerId="LiveId" clId="{A77B1CC1-F0A6-430E-A394-7AA1E9A89888}" dt="2022-02-14T06:04:14.667" v="48743" actId="478"/>
          <ac:spMkLst>
            <pc:docMk/>
            <pc:sldMk cId="3974940004" sldId="284"/>
            <ac:spMk id="133" creationId="{E28B4EC0-1A27-4093-96E7-B98D68698C14}"/>
          </ac:spMkLst>
        </pc:spChg>
        <pc:spChg chg="add del mod">
          <ac:chgData name="applet shibuya" userId="8bdd555148b5aa4b" providerId="LiveId" clId="{A77B1CC1-F0A6-430E-A394-7AA1E9A89888}" dt="2022-02-14T06:04:14.667" v="48743" actId="478"/>
          <ac:spMkLst>
            <pc:docMk/>
            <pc:sldMk cId="3974940004" sldId="284"/>
            <ac:spMk id="134" creationId="{8026B1DB-CA6C-49CA-80E3-219A35777B12}"/>
          </ac:spMkLst>
        </pc:spChg>
        <pc:spChg chg="add del mod">
          <ac:chgData name="applet shibuya" userId="8bdd555148b5aa4b" providerId="LiveId" clId="{A77B1CC1-F0A6-430E-A394-7AA1E9A89888}" dt="2022-02-14T06:04:18.787" v="48744" actId="478"/>
          <ac:spMkLst>
            <pc:docMk/>
            <pc:sldMk cId="3974940004" sldId="284"/>
            <ac:spMk id="135" creationId="{18390BD7-2D45-45DE-A181-C55FF35DE503}"/>
          </ac:spMkLst>
        </pc:spChg>
        <pc:spChg chg="add del mod">
          <ac:chgData name="applet shibuya" userId="8bdd555148b5aa4b" providerId="LiveId" clId="{A77B1CC1-F0A6-430E-A394-7AA1E9A89888}" dt="2022-02-14T04:59:03.676" v="48114" actId="478"/>
          <ac:spMkLst>
            <pc:docMk/>
            <pc:sldMk cId="3974940004" sldId="284"/>
            <ac:spMk id="136" creationId="{A3C7D52C-3295-4603-8F0A-BB1E9D005961}"/>
          </ac:spMkLst>
        </pc:spChg>
        <pc:spChg chg="mod">
          <ac:chgData name="applet shibuya" userId="8bdd555148b5aa4b" providerId="LiveId" clId="{A77B1CC1-F0A6-430E-A394-7AA1E9A89888}" dt="2022-02-14T04:44:22.158" v="47928"/>
          <ac:spMkLst>
            <pc:docMk/>
            <pc:sldMk cId="3974940004" sldId="284"/>
            <ac:spMk id="140" creationId="{E94D1A47-5EFB-4D79-94D7-DEE84F1BC003}"/>
          </ac:spMkLst>
        </pc:spChg>
        <pc:spChg chg="mod">
          <ac:chgData name="applet shibuya" userId="8bdd555148b5aa4b" providerId="LiveId" clId="{A77B1CC1-F0A6-430E-A394-7AA1E9A89888}" dt="2022-02-14T04:44:22.158" v="47928"/>
          <ac:spMkLst>
            <pc:docMk/>
            <pc:sldMk cId="3974940004" sldId="284"/>
            <ac:spMk id="141" creationId="{2CB6DF0B-4866-48B2-A96F-0F73073C9859}"/>
          </ac:spMkLst>
        </pc:spChg>
        <pc:spChg chg="add del mod">
          <ac:chgData name="applet shibuya" userId="8bdd555148b5aa4b" providerId="LiveId" clId="{A77B1CC1-F0A6-430E-A394-7AA1E9A89888}" dt="2022-02-14T04:59:03.676" v="48114" actId="478"/>
          <ac:spMkLst>
            <pc:docMk/>
            <pc:sldMk cId="3974940004" sldId="284"/>
            <ac:spMk id="142" creationId="{85C725C0-468C-4ED4-804A-890DBFE59F0C}"/>
          </ac:spMkLst>
        </pc:spChg>
        <pc:spChg chg="add del mod">
          <ac:chgData name="applet shibuya" userId="8bdd555148b5aa4b" providerId="LiveId" clId="{A77B1CC1-F0A6-430E-A394-7AA1E9A89888}" dt="2022-02-14T06:04:18.787" v="48744" actId="478"/>
          <ac:spMkLst>
            <pc:docMk/>
            <pc:sldMk cId="3974940004" sldId="284"/>
            <ac:spMk id="143" creationId="{32481D8C-0BBE-4BB9-9729-533AD11BDC2F}"/>
          </ac:spMkLst>
        </pc:spChg>
        <pc:spChg chg="add del mod">
          <ac:chgData name="applet shibuya" userId="8bdd555148b5aa4b" providerId="LiveId" clId="{A77B1CC1-F0A6-430E-A394-7AA1E9A89888}" dt="2022-02-14T06:04:18.787" v="48744" actId="478"/>
          <ac:spMkLst>
            <pc:docMk/>
            <pc:sldMk cId="3974940004" sldId="284"/>
            <ac:spMk id="145" creationId="{7C8935BC-8FB3-4DD4-9E74-0F4F63E72B69}"/>
          </ac:spMkLst>
        </pc:spChg>
        <pc:spChg chg="add del mod">
          <ac:chgData name="applet shibuya" userId="8bdd555148b5aa4b" providerId="LiveId" clId="{A77B1CC1-F0A6-430E-A394-7AA1E9A89888}" dt="2022-02-14T06:04:18.787" v="48744" actId="478"/>
          <ac:spMkLst>
            <pc:docMk/>
            <pc:sldMk cId="3974940004" sldId="284"/>
            <ac:spMk id="146" creationId="{B5F0FE12-74B8-4B02-B13F-8BD140E67E20}"/>
          </ac:spMkLst>
        </pc:spChg>
        <pc:spChg chg="add del mod">
          <ac:chgData name="applet shibuya" userId="8bdd555148b5aa4b" providerId="LiveId" clId="{A77B1CC1-F0A6-430E-A394-7AA1E9A89888}" dt="2022-02-14T06:04:18.787" v="48744" actId="478"/>
          <ac:spMkLst>
            <pc:docMk/>
            <pc:sldMk cId="3974940004" sldId="284"/>
            <ac:spMk id="147" creationId="{E0222E29-C918-4598-A8C4-39ADCECFDCF7}"/>
          </ac:spMkLst>
        </pc:spChg>
        <pc:spChg chg="add del mod">
          <ac:chgData name="applet shibuya" userId="8bdd555148b5aa4b" providerId="LiveId" clId="{A77B1CC1-F0A6-430E-A394-7AA1E9A89888}" dt="2022-02-14T05:36:16.825" v="48412" actId="21"/>
          <ac:spMkLst>
            <pc:docMk/>
            <pc:sldMk cId="3974940004" sldId="284"/>
            <ac:spMk id="148" creationId="{CC557CD4-5306-4A4A-870F-8E27FB7A58C3}"/>
          </ac:spMkLst>
        </pc:spChg>
        <pc:spChg chg="mod">
          <ac:chgData name="applet shibuya" userId="8bdd555148b5aa4b" providerId="LiveId" clId="{A77B1CC1-F0A6-430E-A394-7AA1E9A89888}" dt="2022-02-14T05:11:07.584" v="48270"/>
          <ac:spMkLst>
            <pc:docMk/>
            <pc:sldMk cId="3974940004" sldId="284"/>
            <ac:spMk id="152" creationId="{4D7413A5-4240-41D1-8D4C-E80B852B81D0}"/>
          </ac:spMkLst>
        </pc:spChg>
        <pc:spChg chg="mod">
          <ac:chgData name="applet shibuya" userId="8bdd555148b5aa4b" providerId="LiveId" clId="{A77B1CC1-F0A6-430E-A394-7AA1E9A89888}" dt="2022-02-14T05:11:07.584" v="48270"/>
          <ac:spMkLst>
            <pc:docMk/>
            <pc:sldMk cId="3974940004" sldId="284"/>
            <ac:spMk id="153" creationId="{7B3ABF65-72A9-4B83-B914-45D42AFAFF07}"/>
          </ac:spMkLst>
        </pc:spChg>
        <pc:spChg chg="add del mod">
          <ac:chgData name="applet shibuya" userId="8bdd555148b5aa4b" providerId="LiveId" clId="{A77B1CC1-F0A6-430E-A394-7AA1E9A89888}" dt="2022-02-14T05:36:16.825" v="48412" actId="21"/>
          <ac:spMkLst>
            <pc:docMk/>
            <pc:sldMk cId="3974940004" sldId="284"/>
            <ac:spMk id="154" creationId="{AD368273-3846-49F0-AE69-B24D44EEB579}"/>
          </ac:spMkLst>
        </pc:spChg>
        <pc:spChg chg="add del mod">
          <ac:chgData name="applet shibuya" userId="8bdd555148b5aa4b" providerId="LiveId" clId="{A77B1CC1-F0A6-430E-A394-7AA1E9A89888}" dt="2022-02-14T05:36:16.825" v="48412" actId="21"/>
          <ac:spMkLst>
            <pc:docMk/>
            <pc:sldMk cId="3974940004" sldId="284"/>
            <ac:spMk id="155" creationId="{7B2671D5-93AB-437B-973E-AA07B40395BF}"/>
          </ac:spMkLst>
        </pc:spChg>
        <pc:spChg chg="add del mod">
          <ac:chgData name="applet shibuya" userId="8bdd555148b5aa4b" providerId="LiveId" clId="{A77B1CC1-F0A6-430E-A394-7AA1E9A89888}" dt="2022-02-14T06:00:57.810" v="48602" actId="21"/>
          <ac:spMkLst>
            <pc:docMk/>
            <pc:sldMk cId="3974940004" sldId="284"/>
            <ac:spMk id="156" creationId="{F6278E93-70B8-4EB3-B99D-8714414065D4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0" creationId="{59FB96CB-0E68-4C2A-BCBE-DDE5614763E1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1" creationId="{3DA36138-2058-461A-82D2-2F9A38413528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3" creationId="{41248B66-2741-4D49-80E1-FF2DED11DDBE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4" creationId="{BFF9A276-A139-4F74-8179-05473334494E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5" creationId="{B38A1303-46ED-470B-9F01-81BF010737F8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6" creationId="{B813F21E-D98C-4564-B633-A1720C5EAC2F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67" creationId="{D22AEB33-C158-4A30-9A23-2A930CE0E0C6}"/>
          </ac:spMkLst>
        </pc:spChg>
        <pc:spChg chg="add del mod">
          <ac:chgData name="applet shibuya" userId="8bdd555148b5aa4b" providerId="LiveId" clId="{A77B1CC1-F0A6-430E-A394-7AA1E9A89888}" dt="2022-02-14T06:00:57.810" v="48602" actId="21"/>
          <ac:spMkLst>
            <pc:docMk/>
            <pc:sldMk cId="3974940004" sldId="284"/>
            <ac:spMk id="168" creationId="{A34EE298-37A4-4913-B2EE-393E7D353FD5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70" creationId="{6BEEBF5F-4FBE-4919-9E30-E399E4BB4FDC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71" creationId="{5A0CE1E5-B0C7-48CB-9B7A-5A5F2466A42D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74" creationId="{FEB7D417-7A43-457B-9A27-5CB6E236C716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75" creationId="{C9C6F408-A3CF-4C62-A4DE-1C359E0263EA}"/>
          </ac:spMkLst>
        </pc:spChg>
        <pc:spChg chg="mod">
          <ac:chgData name="applet shibuya" userId="8bdd555148b5aa4b" providerId="LiveId" clId="{A77B1CC1-F0A6-430E-A394-7AA1E9A89888}" dt="2022-02-14T05:34:42.773" v="48367"/>
          <ac:spMkLst>
            <pc:docMk/>
            <pc:sldMk cId="3974940004" sldId="284"/>
            <ac:spMk id="176" creationId="{E6625E97-2BB5-45A9-8170-F988A07BE20B}"/>
          </ac:spMkLst>
        </pc:spChg>
        <pc:spChg chg="add del mod">
          <ac:chgData name="applet shibuya" userId="8bdd555148b5aa4b" providerId="LiveId" clId="{A77B1CC1-F0A6-430E-A394-7AA1E9A89888}" dt="2022-02-14T06:00:57.810" v="48602" actId="21"/>
          <ac:spMkLst>
            <pc:docMk/>
            <pc:sldMk cId="3974940004" sldId="284"/>
            <ac:spMk id="177" creationId="{EFAC43D3-E521-4672-8129-F837EA759363}"/>
          </ac:spMkLst>
        </pc:spChg>
        <pc:spChg chg="add mod">
          <ac:chgData name="applet shibuya" userId="8bdd555148b5aa4b" providerId="LiveId" clId="{A77B1CC1-F0A6-430E-A394-7AA1E9A89888}" dt="2022-02-14T06:13:16.189" v="48967" actId="1035"/>
          <ac:spMkLst>
            <pc:docMk/>
            <pc:sldMk cId="3974940004" sldId="284"/>
            <ac:spMk id="178" creationId="{58C76CEC-1015-4497-8FF8-03EB4B7D547A}"/>
          </ac:spMkLst>
        </pc:spChg>
        <pc:spChg chg="mod">
          <ac:chgData name="applet shibuya" userId="8bdd555148b5aa4b" providerId="LiveId" clId="{A77B1CC1-F0A6-430E-A394-7AA1E9A89888}" dt="2022-02-14T06:02:25.002" v="48732"/>
          <ac:spMkLst>
            <pc:docMk/>
            <pc:sldMk cId="3974940004" sldId="284"/>
            <ac:spMk id="182" creationId="{DF912A68-8AC9-4999-9CFF-4337F9400125}"/>
          </ac:spMkLst>
        </pc:spChg>
        <pc:spChg chg="mod">
          <ac:chgData name="applet shibuya" userId="8bdd555148b5aa4b" providerId="LiveId" clId="{A77B1CC1-F0A6-430E-A394-7AA1E9A89888}" dt="2022-02-14T06:02:25.002" v="48732"/>
          <ac:spMkLst>
            <pc:docMk/>
            <pc:sldMk cId="3974940004" sldId="284"/>
            <ac:spMk id="183" creationId="{67E62FD9-E676-4E9D-8DB2-A53DAEA3E9C7}"/>
          </ac:spMkLst>
        </pc:spChg>
        <pc:spChg chg="add mod">
          <ac:chgData name="applet shibuya" userId="8bdd555148b5aa4b" providerId="LiveId" clId="{A77B1CC1-F0A6-430E-A394-7AA1E9A89888}" dt="2022-02-14T06:13:16.189" v="48967" actId="1035"/>
          <ac:spMkLst>
            <pc:docMk/>
            <pc:sldMk cId="3974940004" sldId="284"/>
            <ac:spMk id="184" creationId="{946E6179-E876-4887-91C6-BE0C4C945CA1}"/>
          </ac:spMkLst>
        </pc:spChg>
        <pc:spChg chg="add del mod">
          <ac:chgData name="applet shibuya" userId="8bdd555148b5aa4b" providerId="LiveId" clId="{A77B1CC1-F0A6-430E-A394-7AA1E9A89888}" dt="2022-02-14T06:06:38.112" v="48830"/>
          <ac:spMkLst>
            <pc:docMk/>
            <pc:sldMk cId="3974940004" sldId="284"/>
            <ac:spMk id="185" creationId="{0D9C75E7-B860-4FE7-B609-9C8D263E79C1}"/>
          </ac:spMkLst>
        </pc:spChg>
        <pc:spChg chg="add del mod">
          <ac:chgData name="applet shibuya" userId="8bdd555148b5aa4b" providerId="LiveId" clId="{A77B1CC1-F0A6-430E-A394-7AA1E9A89888}" dt="2022-02-14T06:06:38.112" v="48830"/>
          <ac:spMkLst>
            <pc:docMk/>
            <pc:sldMk cId="3974940004" sldId="284"/>
            <ac:spMk id="186" creationId="{6A44CE93-BBEB-4972-8960-B43298D4C606}"/>
          </ac:spMkLst>
        </pc:spChg>
        <pc:spChg chg="add mod">
          <ac:chgData name="applet shibuya" userId="8bdd555148b5aa4b" providerId="LiveId" clId="{A77B1CC1-F0A6-430E-A394-7AA1E9A89888}" dt="2022-02-14T06:13:16.189" v="48967" actId="1035"/>
          <ac:spMkLst>
            <pc:docMk/>
            <pc:sldMk cId="3974940004" sldId="284"/>
            <ac:spMk id="187" creationId="{485467C3-9599-4DB8-B8FB-94065FD399ED}"/>
          </ac:spMkLst>
        </pc:spChg>
        <pc:spChg chg="add mod">
          <ac:chgData name="applet shibuya" userId="8bdd555148b5aa4b" providerId="LiveId" clId="{A77B1CC1-F0A6-430E-A394-7AA1E9A89888}" dt="2022-02-14T06:13:16.189" v="48967" actId="1035"/>
          <ac:spMkLst>
            <pc:docMk/>
            <pc:sldMk cId="3974940004" sldId="284"/>
            <ac:spMk id="188" creationId="{529EA8AD-1ED6-4DDD-A58D-605EC6F99FEC}"/>
          </ac:spMkLst>
        </pc:spChg>
        <pc:spChg chg="add mod">
          <ac:chgData name="applet shibuya" userId="8bdd555148b5aa4b" providerId="LiveId" clId="{A77B1CC1-F0A6-430E-A394-7AA1E9A89888}" dt="2022-02-14T06:14:41.874" v="48986" actId="1076"/>
          <ac:spMkLst>
            <pc:docMk/>
            <pc:sldMk cId="3974940004" sldId="284"/>
            <ac:spMk id="189" creationId="{921E338B-A8F0-43A7-8C3E-097509A4ED5F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194" creationId="{95F7F698-93F7-4947-A8E8-E0512D9E4F05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195" creationId="{A854539B-1C1B-4597-B605-0C9B7239B896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197" creationId="{C0C30654-7372-4ADE-AA0E-1DF3EB9E435F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198" creationId="{EA9D4546-02BA-46F5-81C1-DA5B3EE01514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199" creationId="{0CA370C7-C80D-4E00-8517-E7E33D526382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0" creationId="{383D1D30-8867-4B4F-BB02-AFECEB8DB53F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1" creationId="{4C140E18-2DDA-4ED4-B207-705BFC24C9B4}"/>
          </ac:spMkLst>
        </pc:spChg>
        <pc:spChg chg="add mod">
          <ac:chgData name="applet shibuya" userId="8bdd555148b5aa4b" providerId="LiveId" clId="{A77B1CC1-F0A6-430E-A394-7AA1E9A89888}" dt="2022-02-14T06:13:00.416" v="48956" actId="1036"/>
          <ac:spMkLst>
            <pc:docMk/>
            <pc:sldMk cId="3974940004" sldId="284"/>
            <ac:spMk id="202" creationId="{24508B3C-D928-4BCE-BFC2-7DAF8BED7D23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4" creationId="{A8DD3C0C-7780-4ED0-804A-8FB7F59DFCE8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5" creationId="{80FF14BE-5D8A-4400-A686-03FCBE1E2E3D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8" creationId="{DD1BDE6D-3358-4003-8642-A3BC20D3C4DB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09" creationId="{8CAD7638-9413-4159-9BB4-4B8E6C2B537B}"/>
          </ac:spMkLst>
        </pc:spChg>
        <pc:spChg chg="mod">
          <ac:chgData name="applet shibuya" userId="8bdd555148b5aa4b" providerId="LiveId" clId="{A77B1CC1-F0A6-430E-A394-7AA1E9A89888}" dt="2022-02-14T06:07:24.148" v="48837"/>
          <ac:spMkLst>
            <pc:docMk/>
            <pc:sldMk cId="3974940004" sldId="284"/>
            <ac:spMk id="210" creationId="{6EC4DB8E-95E6-4736-9F48-7902D37E48AE}"/>
          </ac:spMkLst>
        </pc:spChg>
        <pc:spChg chg="add mod">
          <ac:chgData name="applet shibuya" userId="8bdd555148b5aa4b" providerId="LiveId" clId="{A77B1CC1-F0A6-430E-A394-7AA1E9A89888}" dt="2022-02-14T06:13:00.416" v="48956" actId="1036"/>
          <ac:spMkLst>
            <pc:docMk/>
            <pc:sldMk cId="3974940004" sldId="284"/>
            <ac:spMk id="211" creationId="{2FEA9784-F3ED-44FF-B693-B98BB307088F}"/>
          </ac:spMkLst>
        </pc:spChg>
        <pc:spChg chg="add del mod">
          <ac:chgData name="applet shibuya" userId="8bdd555148b5aa4b" providerId="LiveId" clId="{A77B1CC1-F0A6-430E-A394-7AA1E9A89888}" dt="2022-02-14T06:09:49.066" v="48882"/>
          <ac:spMkLst>
            <pc:docMk/>
            <pc:sldMk cId="3974940004" sldId="284"/>
            <ac:spMk id="212" creationId="{67BCED32-D3D5-4A6D-8249-65D1FA14653F}"/>
          </ac:spMkLst>
        </pc:spChg>
        <pc:spChg chg="mod">
          <ac:chgData name="applet shibuya" userId="8bdd555148b5aa4b" providerId="LiveId" clId="{A77B1CC1-F0A6-430E-A394-7AA1E9A89888}" dt="2022-02-14T06:10:04.120" v="48884"/>
          <ac:spMkLst>
            <pc:docMk/>
            <pc:sldMk cId="3974940004" sldId="284"/>
            <ac:spMk id="215" creationId="{BC54F22C-C66C-4EEE-AC0C-BFC33A47F218}"/>
          </ac:spMkLst>
        </pc:spChg>
        <pc:spChg chg="mod">
          <ac:chgData name="applet shibuya" userId="8bdd555148b5aa4b" providerId="LiveId" clId="{A77B1CC1-F0A6-430E-A394-7AA1E9A89888}" dt="2022-02-14T06:10:04.120" v="48884"/>
          <ac:spMkLst>
            <pc:docMk/>
            <pc:sldMk cId="3974940004" sldId="284"/>
            <ac:spMk id="216" creationId="{46568583-F114-4EC3-97A7-C94401E27C38}"/>
          </ac:spMkLst>
        </pc:spChg>
        <pc:spChg chg="mod">
          <ac:chgData name="applet shibuya" userId="8bdd555148b5aa4b" providerId="LiveId" clId="{A77B1CC1-F0A6-430E-A394-7AA1E9A89888}" dt="2022-02-14T06:10:04.120" v="48884"/>
          <ac:spMkLst>
            <pc:docMk/>
            <pc:sldMk cId="3974940004" sldId="284"/>
            <ac:spMk id="217" creationId="{BF568E3E-2D76-48E2-8A48-6ECA71CBCAD5}"/>
          </ac:spMkLst>
        </pc:spChg>
        <pc:spChg chg="add mod ord">
          <ac:chgData name="applet shibuya" userId="8bdd555148b5aa4b" providerId="LiveId" clId="{A77B1CC1-F0A6-430E-A394-7AA1E9A89888}" dt="2022-02-14T06:14:37.416" v="48985" actId="1076"/>
          <ac:spMkLst>
            <pc:docMk/>
            <pc:sldMk cId="3974940004" sldId="284"/>
            <ac:spMk id="218" creationId="{97051862-7634-48F2-ABCB-850C7E6277B3}"/>
          </ac:spMkLst>
        </pc:spChg>
        <pc:spChg chg="add mod">
          <ac:chgData name="applet shibuya" userId="8bdd555148b5aa4b" providerId="LiveId" clId="{A77B1CC1-F0A6-430E-A394-7AA1E9A89888}" dt="2022-02-14T06:13:25.534" v="48969" actId="14100"/>
          <ac:spMkLst>
            <pc:docMk/>
            <pc:sldMk cId="3974940004" sldId="284"/>
            <ac:spMk id="219" creationId="{069FC821-705C-4D8A-97F4-FCFBF55690C7}"/>
          </ac:spMkLst>
        </pc:spChg>
        <pc:spChg chg="add mod">
          <ac:chgData name="applet shibuya" userId="8bdd555148b5aa4b" providerId="LiveId" clId="{A77B1CC1-F0A6-430E-A394-7AA1E9A89888}" dt="2022-02-14T06:14:25.966" v="48982" actId="20577"/>
          <ac:spMkLst>
            <pc:docMk/>
            <pc:sldMk cId="3974940004" sldId="284"/>
            <ac:spMk id="220" creationId="{AACBE670-4134-4E2E-9C05-E834F93836B2}"/>
          </ac:spMkLst>
        </pc:spChg>
        <pc:grpChg chg="add mod">
          <ac:chgData name="applet shibuya" userId="8bdd555148b5aa4b" providerId="LiveId" clId="{A77B1CC1-F0A6-430E-A394-7AA1E9A89888}" dt="2022-02-14T04:35:06.099" v="47623" actId="164"/>
          <ac:grpSpMkLst>
            <pc:docMk/>
            <pc:sldMk cId="3974940004" sldId="284"/>
            <ac:grpSpMk id="11" creationId="{86D629AA-D843-48E3-84B2-5F704D3260E0}"/>
          </ac:grpSpMkLst>
        </pc:grpChg>
        <pc:grpChg chg="add del mod">
          <ac:chgData name="applet shibuya" userId="8bdd555148b5aa4b" providerId="LiveId" clId="{A77B1CC1-F0A6-430E-A394-7AA1E9A89888}" dt="2022-02-14T06:04:18.787" v="48744" actId="478"/>
          <ac:grpSpMkLst>
            <pc:docMk/>
            <pc:sldMk cId="3974940004" sldId="284"/>
            <ac:grpSpMk id="12" creationId="{789BF120-DFE3-48FA-965D-601A23DC90AB}"/>
          </ac:grpSpMkLst>
        </pc:grpChg>
        <pc:grpChg chg="add del mod">
          <ac:chgData name="applet shibuya" userId="8bdd555148b5aa4b" providerId="LiveId" clId="{A77B1CC1-F0A6-430E-A394-7AA1E9A89888}" dt="2022-02-14T04:40:45.927" v="47760" actId="21"/>
          <ac:grpSpMkLst>
            <pc:docMk/>
            <pc:sldMk cId="3974940004" sldId="284"/>
            <ac:grpSpMk id="42" creationId="{B7713079-CBAF-4AF5-9370-4931BD3C80F3}"/>
          </ac:grpSpMkLst>
        </pc:grpChg>
        <pc:grpChg chg="mod">
          <ac:chgData name="applet shibuya" userId="8bdd555148b5aa4b" providerId="LiveId" clId="{A77B1CC1-F0A6-430E-A394-7AA1E9A89888}" dt="2022-02-10T11:41:25.232" v="44933"/>
          <ac:grpSpMkLst>
            <pc:docMk/>
            <pc:sldMk cId="3974940004" sldId="284"/>
            <ac:grpSpMk id="45" creationId="{DBB9709D-6D14-4392-BDE0-B4FC0066AE3F}"/>
          </ac:grpSpMkLst>
        </pc:grpChg>
        <pc:grpChg chg="add del mod ord">
          <ac:chgData name="applet shibuya" userId="8bdd555148b5aa4b" providerId="LiveId" clId="{A77B1CC1-F0A6-430E-A394-7AA1E9A89888}" dt="2022-02-14T04:40:45.927" v="47760" actId="21"/>
          <ac:grpSpMkLst>
            <pc:docMk/>
            <pc:sldMk cId="3974940004" sldId="284"/>
            <ac:grpSpMk id="53" creationId="{B3A8C171-B7A9-4203-9510-C8B768845FAB}"/>
          </ac:grpSpMkLst>
        </pc:grpChg>
        <pc:grpChg chg="add mod ord">
          <ac:chgData name="applet shibuya" userId="8bdd555148b5aa4b" providerId="LiveId" clId="{A77B1CC1-F0A6-430E-A394-7AA1E9A89888}" dt="2022-02-14T04:34:59.181" v="47620" actId="164"/>
          <ac:grpSpMkLst>
            <pc:docMk/>
            <pc:sldMk cId="3974940004" sldId="284"/>
            <ac:grpSpMk id="56" creationId="{B68DF207-D3ED-47AD-AC47-C671E34578AF}"/>
          </ac:grpSpMkLst>
        </pc:grpChg>
        <pc:grpChg chg="add del mod ord">
          <ac:chgData name="applet shibuya" userId="8bdd555148b5aa4b" providerId="LiveId" clId="{A77B1CC1-F0A6-430E-A394-7AA1E9A89888}" dt="2022-02-14T06:04:14.667" v="48743" actId="478"/>
          <ac:grpSpMkLst>
            <pc:docMk/>
            <pc:sldMk cId="3974940004" sldId="284"/>
            <ac:grpSpMk id="59" creationId="{BD29D232-9FB5-4134-9585-4EBC1398BFE4}"/>
          </ac:grpSpMkLst>
        </pc:grpChg>
        <pc:grpChg chg="add del mod ord">
          <ac:chgData name="applet shibuya" userId="8bdd555148b5aa4b" providerId="LiveId" clId="{A77B1CC1-F0A6-430E-A394-7AA1E9A89888}" dt="2022-02-14T04:23:21.378" v="47259" actId="478"/>
          <ac:grpSpMkLst>
            <pc:docMk/>
            <pc:sldMk cId="3974940004" sldId="284"/>
            <ac:grpSpMk id="66" creationId="{C9ED3B55-1D3B-474A-8E2A-B9633FDBF95A}"/>
          </ac:grpSpMkLst>
        </pc:grpChg>
        <pc:grpChg chg="mod">
          <ac:chgData name="applet shibuya" userId="8bdd555148b5aa4b" providerId="LiveId" clId="{A77B1CC1-F0A6-430E-A394-7AA1E9A89888}" dt="2022-02-10T11:41:25.232" v="44933"/>
          <ac:grpSpMkLst>
            <pc:docMk/>
            <pc:sldMk cId="3974940004" sldId="284"/>
            <ac:grpSpMk id="67" creationId="{DB048697-F482-4E3B-833F-B6F5DA7F9A00}"/>
          </ac:grpSpMkLst>
        </pc:grpChg>
        <pc:grpChg chg="add mod">
          <ac:chgData name="applet shibuya" userId="8bdd555148b5aa4b" providerId="LiveId" clId="{A77B1CC1-F0A6-430E-A394-7AA1E9A89888}" dt="2022-02-14T04:34:59.181" v="47620" actId="164"/>
          <ac:grpSpMkLst>
            <pc:docMk/>
            <pc:sldMk cId="3974940004" sldId="284"/>
            <ac:grpSpMk id="71" creationId="{C79BD90E-9BE1-41C5-9F39-FC710442BFBD}"/>
          </ac:grpSpMkLst>
        </pc:grpChg>
        <pc:grpChg chg="mod">
          <ac:chgData name="applet shibuya" userId="8bdd555148b5aa4b" providerId="LiveId" clId="{A77B1CC1-F0A6-430E-A394-7AA1E9A89888}" dt="2022-02-10T11:41:43.763" v="45010"/>
          <ac:grpSpMkLst>
            <pc:docMk/>
            <pc:sldMk cId="3974940004" sldId="284"/>
            <ac:grpSpMk id="74" creationId="{DB6D16F0-4846-4D3D-A121-CE3D545A1A02}"/>
          </ac:grpSpMkLst>
        </pc:grpChg>
        <pc:grpChg chg="add del mod ord">
          <ac:chgData name="applet shibuya" userId="8bdd555148b5aa4b" providerId="LiveId" clId="{A77B1CC1-F0A6-430E-A394-7AA1E9A89888}" dt="2022-02-14T04:23:23.268" v="47260" actId="478"/>
          <ac:grpSpMkLst>
            <pc:docMk/>
            <pc:sldMk cId="3974940004" sldId="284"/>
            <ac:grpSpMk id="81" creationId="{3AA49902-7942-409C-B264-FFBA5F41255F}"/>
          </ac:grpSpMkLst>
        </pc:grpChg>
        <pc:grpChg chg="mod">
          <ac:chgData name="applet shibuya" userId="8bdd555148b5aa4b" providerId="LiveId" clId="{A77B1CC1-F0A6-430E-A394-7AA1E9A89888}" dt="2022-02-10T11:41:43.763" v="45010"/>
          <ac:grpSpMkLst>
            <pc:docMk/>
            <pc:sldMk cId="3974940004" sldId="284"/>
            <ac:grpSpMk id="82" creationId="{BE6F6171-C7F9-48BE-A043-A264BA1C7D11}"/>
          </ac:grpSpMkLst>
        </pc:grpChg>
        <pc:grpChg chg="add del mod">
          <ac:chgData name="applet shibuya" userId="8bdd555148b5aa4b" providerId="LiveId" clId="{A77B1CC1-F0A6-430E-A394-7AA1E9A89888}" dt="2022-02-14T06:04:14.667" v="48743" actId="478"/>
          <ac:grpSpMkLst>
            <pc:docMk/>
            <pc:sldMk cId="3974940004" sldId="284"/>
            <ac:grpSpMk id="86" creationId="{BF742D51-5874-4F17-AED7-5B87A9AA3772}"/>
          </ac:grpSpMkLst>
        </pc:grpChg>
        <pc:grpChg chg="mod">
          <ac:chgData name="applet shibuya" userId="8bdd555148b5aa4b" providerId="LiveId" clId="{A77B1CC1-F0A6-430E-A394-7AA1E9A89888}" dt="2022-02-10T11:41:47.252" v="45012"/>
          <ac:grpSpMkLst>
            <pc:docMk/>
            <pc:sldMk cId="3974940004" sldId="284"/>
            <ac:grpSpMk id="89" creationId="{305FEA5F-5F17-4A5F-92BA-8A94E6C7C7C9}"/>
          </ac:grpSpMkLst>
        </pc:grpChg>
        <pc:grpChg chg="add del mod ord">
          <ac:chgData name="applet shibuya" userId="8bdd555148b5aa4b" providerId="LiveId" clId="{A77B1CC1-F0A6-430E-A394-7AA1E9A89888}" dt="2022-02-14T04:23:25.284" v="47261" actId="478"/>
          <ac:grpSpMkLst>
            <pc:docMk/>
            <pc:sldMk cId="3974940004" sldId="284"/>
            <ac:grpSpMk id="96" creationId="{16346995-9C46-4066-A650-1334C0A8ED7E}"/>
          </ac:grpSpMkLst>
        </pc:grpChg>
        <pc:grpChg chg="mod">
          <ac:chgData name="applet shibuya" userId="8bdd555148b5aa4b" providerId="LiveId" clId="{A77B1CC1-F0A6-430E-A394-7AA1E9A89888}" dt="2022-02-10T11:41:47.252" v="45012"/>
          <ac:grpSpMkLst>
            <pc:docMk/>
            <pc:sldMk cId="3974940004" sldId="284"/>
            <ac:grpSpMk id="97" creationId="{DE28E360-2D83-429B-974E-AC6897E23608}"/>
          </ac:grpSpMkLst>
        </pc:grpChg>
        <pc:grpChg chg="add del mod">
          <ac:chgData name="applet shibuya" userId="8bdd555148b5aa4b" providerId="LiveId" clId="{A77B1CC1-F0A6-430E-A394-7AA1E9A89888}" dt="2022-02-14T06:04:14.667" v="48743" actId="478"/>
          <ac:grpSpMkLst>
            <pc:docMk/>
            <pc:sldMk cId="3974940004" sldId="284"/>
            <ac:grpSpMk id="115" creationId="{DE6ECB5C-C5E0-4590-8369-1DBB09B0B3D0}"/>
          </ac:grpSpMkLst>
        </pc:grpChg>
        <pc:grpChg chg="mod">
          <ac:chgData name="applet shibuya" userId="8bdd555148b5aa4b" providerId="LiveId" clId="{A77B1CC1-F0A6-430E-A394-7AA1E9A89888}" dt="2022-02-14T04:23:26.153" v="47262"/>
          <ac:grpSpMkLst>
            <pc:docMk/>
            <pc:sldMk cId="3974940004" sldId="284"/>
            <ac:grpSpMk id="116" creationId="{5C9F8760-B077-4A8D-BA52-DC92E3D9881F}"/>
          </ac:grpSpMkLst>
        </pc:grpChg>
        <pc:grpChg chg="add mod">
          <ac:chgData name="applet shibuya" userId="8bdd555148b5aa4b" providerId="LiveId" clId="{A77B1CC1-F0A6-430E-A394-7AA1E9A89888}" dt="2022-02-14T04:35:06.099" v="47623" actId="164"/>
          <ac:grpSpMkLst>
            <pc:docMk/>
            <pc:sldMk cId="3974940004" sldId="284"/>
            <ac:grpSpMk id="120" creationId="{C5DD7849-E8A7-4E56-8593-2FE0A4B5FAD1}"/>
          </ac:grpSpMkLst>
        </pc:grpChg>
        <pc:grpChg chg="mod">
          <ac:chgData name="applet shibuya" userId="8bdd555148b5aa4b" providerId="LiveId" clId="{A77B1CC1-F0A6-430E-A394-7AA1E9A89888}" dt="2022-02-14T04:23:26.641" v="47263"/>
          <ac:grpSpMkLst>
            <pc:docMk/>
            <pc:sldMk cId="3974940004" sldId="284"/>
            <ac:grpSpMk id="121" creationId="{28AF4FF4-022A-40EB-B2D6-8EE87F291CE8}"/>
          </ac:grpSpMkLst>
        </pc:grpChg>
        <pc:grpChg chg="add del mod">
          <ac:chgData name="applet shibuya" userId="8bdd555148b5aa4b" providerId="LiveId" clId="{A77B1CC1-F0A6-430E-A394-7AA1E9A89888}" dt="2022-02-14T04:40:45.927" v="47760" actId="21"/>
          <ac:grpSpMkLst>
            <pc:docMk/>
            <pc:sldMk cId="3974940004" sldId="284"/>
            <ac:grpSpMk id="125" creationId="{76E56BE0-72DD-417E-AEE0-2A9B6C1365FB}"/>
          </ac:grpSpMkLst>
        </pc:grpChg>
        <pc:grpChg chg="mod">
          <ac:chgData name="applet shibuya" userId="8bdd555148b5aa4b" providerId="LiveId" clId="{A77B1CC1-F0A6-430E-A394-7AA1E9A89888}" dt="2022-02-14T04:23:27.125" v="47264"/>
          <ac:grpSpMkLst>
            <pc:docMk/>
            <pc:sldMk cId="3974940004" sldId="284"/>
            <ac:grpSpMk id="126" creationId="{7C04A911-F32B-4059-85DF-F7B60529ADE9}"/>
          </ac:grpSpMkLst>
        </pc:grpChg>
        <pc:grpChg chg="add del mod">
          <ac:chgData name="applet shibuya" userId="8bdd555148b5aa4b" providerId="LiveId" clId="{A77B1CC1-F0A6-430E-A394-7AA1E9A89888}" dt="2022-02-14T04:59:03.676" v="48114" actId="478"/>
          <ac:grpSpMkLst>
            <pc:docMk/>
            <pc:sldMk cId="3974940004" sldId="284"/>
            <ac:grpSpMk id="139" creationId="{864628B2-B634-4B81-AEBD-7631CEA3502C}"/>
          </ac:grpSpMkLst>
        </pc:grpChg>
        <pc:grpChg chg="add del mod">
          <ac:chgData name="applet shibuya" userId="8bdd555148b5aa4b" providerId="LiveId" clId="{A77B1CC1-F0A6-430E-A394-7AA1E9A89888}" dt="2022-02-14T05:36:16.825" v="48412" actId="21"/>
          <ac:grpSpMkLst>
            <pc:docMk/>
            <pc:sldMk cId="3974940004" sldId="284"/>
            <ac:grpSpMk id="151" creationId="{74746896-4FC2-4879-BA3A-375CC42CF2E8}"/>
          </ac:grpSpMkLst>
        </pc:grpChg>
        <pc:grpChg chg="add del mod">
          <ac:chgData name="applet shibuya" userId="8bdd555148b5aa4b" providerId="LiveId" clId="{A77B1CC1-F0A6-430E-A394-7AA1E9A89888}" dt="2022-02-14T06:00:57.810" v="48602" actId="21"/>
          <ac:grpSpMkLst>
            <pc:docMk/>
            <pc:sldMk cId="3974940004" sldId="284"/>
            <ac:grpSpMk id="159" creationId="{79DB8F21-F2EA-4D68-99BE-0A858A059A40}"/>
          </ac:grpSpMkLst>
        </pc:grpChg>
        <pc:grpChg chg="mod">
          <ac:chgData name="applet shibuya" userId="8bdd555148b5aa4b" providerId="LiveId" clId="{A77B1CC1-F0A6-430E-A394-7AA1E9A89888}" dt="2022-02-14T05:34:42.773" v="48367"/>
          <ac:grpSpMkLst>
            <pc:docMk/>
            <pc:sldMk cId="3974940004" sldId="284"/>
            <ac:grpSpMk id="162" creationId="{A6D9CF25-CC89-46E7-869F-AFDA4CDB326E}"/>
          </ac:grpSpMkLst>
        </pc:grpChg>
        <pc:grpChg chg="add del mod">
          <ac:chgData name="applet shibuya" userId="8bdd555148b5aa4b" providerId="LiveId" clId="{A77B1CC1-F0A6-430E-A394-7AA1E9A89888}" dt="2022-02-14T06:00:57.810" v="48602" actId="21"/>
          <ac:grpSpMkLst>
            <pc:docMk/>
            <pc:sldMk cId="3974940004" sldId="284"/>
            <ac:grpSpMk id="169" creationId="{CE76294E-52FA-437F-9024-7DC0FD926D6B}"/>
          </ac:grpSpMkLst>
        </pc:grpChg>
        <pc:grpChg chg="add del mod">
          <ac:chgData name="applet shibuya" userId="8bdd555148b5aa4b" providerId="LiveId" clId="{A77B1CC1-F0A6-430E-A394-7AA1E9A89888}" dt="2022-02-14T06:00:57.810" v="48602" actId="21"/>
          <ac:grpSpMkLst>
            <pc:docMk/>
            <pc:sldMk cId="3974940004" sldId="284"/>
            <ac:grpSpMk id="172" creationId="{BBEC33F6-56F9-4D0B-A58F-F118FB7FD405}"/>
          </ac:grpSpMkLst>
        </pc:grpChg>
        <pc:grpChg chg="mod">
          <ac:chgData name="applet shibuya" userId="8bdd555148b5aa4b" providerId="LiveId" clId="{A77B1CC1-F0A6-430E-A394-7AA1E9A89888}" dt="2022-02-14T05:34:42.773" v="48367"/>
          <ac:grpSpMkLst>
            <pc:docMk/>
            <pc:sldMk cId="3974940004" sldId="284"/>
            <ac:grpSpMk id="173" creationId="{F837530F-4599-4584-A43F-65A370405B34}"/>
          </ac:grpSpMkLst>
        </pc:grpChg>
        <pc:grpChg chg="add mod">
          <ac:chgData name="applet shibuya" userId="8bdd555148b5aa4b" providerId="LiveId" clId="{A77B1CC1-F0A6-430E-A394-7AA1E9A89888}" dt="2022-02-14T06:13:16.189" v="48967" actId="1035"/>
          <ac:grpSpMkLst>
            <pc:docMk/>
            <pc:sldMk cId="3974940004" sldId="284"/>
            <ac:grpSpMk id="181" creationId="{FB31CEA3-853B-4875-8BFD-C1E4EF582822}"/>
          </ac:grpSpMkLst>
        </pc:grpChg>
        <pc:grpChg chg="add mod">
          <ac:chgData name="applet shibuya" userId="8bdd555148b5aa4b" providerId="LiveId" clId="{A77B1CC1-F0A6-430E-A394-7AA1E9A89888}" dt="2022-02-14T06:13:00.416" v="48956" actId="1036"/>
          <ac:grpSpMkLst>
            <pc:docMk/>
            <pc:sldMk cId="3974940004" sldId="284"/>
            <ac:grpSpMk id="193" creationId="{3D76C02B-709D-4C88-809F-BCC156889A1B}"/>
          </ac:grpSpMkLst>
        </pc:grpChg>
        <pc:grpChg chg="mod">
          <ac:chgData name="applet shibuya" userId="8bdd555148b5aa4b" providerId="LiveId" clId="{A77B1CC1-F0A6-430E-A394-7AA1E9A89888}" dt="2022-02-14T06:07:24.148" v="48837"/>
          <ac:grpSpMkLst>
            <pc:docMk/>
            <pc:sldMk cId="3974940004" sldId="284"/>
            <ac:grpSpMk id="196" creationId="{7138EE77-23B4-4BF5-B8CB-3472D287592D}"/>
          </ac:grpSpMkLst>
        </pc:grpChg>
        <pc:grpChg chg="add mod">
          <ac:chgData name="applet shibuya" userId="8bdd555148b5aa4b" providerId="LiveId" clId="{A77B1CC1-F0A6-430E-A394-7AA1E9A89888}" dt="2022-02-14T06:13:00.416" v="48956" actId="1036"/>
          <ac:grpSpMkLst>
            <pc:docMk/>
            <pc:sldMk cId="3974940004" sldId="284"/>
            <ac:grpSpMk id="203" creationId="{A1A27951-F3AB-476D-9894-3ABD69931B22}"/>
          </ac:grpSpMkLst>
        </pc:grpChg>
        <pc:grpChg chg="add del mod">
          <ac:chgData name="applet shibuya" userId="8bdd555148b5aa4b" providerId="LiveId" clId="{A77B1CC1-F0A6-430E-A394-7AA1E9A89888}" dt="2022-02-14T06:09:42.290" v="48880" actId="478"/>
          <ac:grpSpMkLst>
            <pc:docMk/>
            <pc:sldMk cId="3974940004" sldId="284"/>
            <ac:grpSpMk id="206" creationId="{3823AAFD-D8E6-4ECE-BA58-85E9758B0945}"/>
          </ac:grpSpMkLst>
        </pc:grpChg>
        <pc:grpChg chg="mod">
          <ac:chgData name="applet shibuya" userId="8bdd555148b5aa4b" providerId="LiveId" clId="{A77B1CC1-F0A6-430E-A394-7AA1E9A89888}" dt="2022-02-14T06:07:24.148" v="48837"/>
          <ac:grpSpMkLst>
            <pc:docMk/>
            <pc:sldMk cId="3974940004" sldId="284"/>
            <ac:grpSpMk id="207" creationId="{BD3DA3DC-450B-413F-8C21-37D0CF730F26}"/>
          </ac:grpSpMkLst>
        </pc:grpChg>
        <pc:grpChg chg="add mod">
          <ac:chgData name="applet shibuya" userId="8bdd555148b5aa4b" providerId="LiveId" clId="{A77B1CC1-F0A6-430E-A394-7AA1E9A89888}" dt="2022-02-14T06:13:00.416" v="48956" actId="1036"/>
          <ac:grpSpMkLst>
            <pc:docMk/>
            <pc:sldMk cId="3974940004" sldId="284"/>
            <ac:grpSpMk id="213" creationId="{42D2826F-4D3A-4426-8586-A6191DBAA5E6}"/>
          </ac:grpSpMkLst>
        </pc:grpChg>
        <pc:grpChg chg="mod">
          <ac:chgData name="applet shibuya" userId="8bdd555148b5aa4b" providerId="LiveId" clId="{A77B1CC1-F0A6-430E-A394-7AA1E9A89888}" dt="2022-02-14T06:10:04.120" v="48884"/>
          <ac:grpSpMkLst>
            <pc:docMk/>
            <pc:sldMk cId="3974940004" sldId="284"/>
            <ac:grpSpMk id="214" creationId="{BA22C608-E20B-4ADF-A723-D6E27F35BCB1}"/>
          </ac:grpSpMkLst>
        </pc:grpChg>
        <pc:picChg chg="add del mod">
          <ac:chgData name="applet shibuya" userId="8bdd555148b5aa4b" providerId="LiveId" clId="{A77B1CC1-F0A6-430E-A394-7AA1E9A89888}" dt="2022-02-14T06:04:18.787" v="48744" actId="478"/>
          <ac:picMkLst>
            <pc:docMk/>
            <pc:sldMk cId="3974940004" sldId="284"/>
            <ac:picMk id="3" creationId="{FBDC6813-1029-468B-A7C1-277778CAAE9B}"/>
          </ac:picMkLst>
        </pc:picChg>
        <pc:picChg chg="add del mod">
          <ac:chgData name="applet shibuya" userId="8bdd555148b5aa4b" providerId="LiveId" clId="{A77B1CC1-F0A6-430E-A394-7AA1E9A89888}" dt="2022-02-14T04:40:45.927" v="47760" actId="21"/>
          <ac:picMkLst>
            <pc:docMk/>
            <pc:sldMk cId="3974940004" sldId="284"/>
            <ac:picMk id="5" creationId="{B6BCDFCD-450C-4629-93B8-A369BB8DE968}"/>
          </ac:picMkLst>
        </pc:picChg>
        <pc:picChg chg="add del mod">
          <ac:chgData name="applet shibuya" userId="8bdd555148b5aa4b" providerId="LiveId" clId="{A77B1CC1-F0A6-430E-A394-7AA1E9A89888}" dt="2022-02-14T04:40:45.927" v="47760" actId="21"/>
          <ac:picMkLst>
            <pc:docMk/>
            <pc:sldMk cId="3974940004" sldId="284"/>
            <ac:picMk id="7" creationId="{E09EA7C4-C946-4E46-B415-F49E41B62F54}"/>
          </ac:picMkLst>
        </pc:picChg>
        <pc:picChg chg="add del mod">
          <ac:chgData name="applet shibuya" userId="8bdd555148b5aa4b" providerId="LiveId" clId="{A77B1CC1-F0A6-430E-A394-7AA1E9A89888}" dt="2022-02-14T04:36:52.299" v="47635" actId="478"/>
          <ac:picMkLst>
            <pc:docMk/>
            <pc:sldMk cId="3974940004" sldId="284"/>
            <ac:picMk id="8" creationId="{CD21D887-234A-4055-9BE6-B22E570CA3C0}"/>
          </ac:picMkLst>
        </pc:picChg>
        <pc:picChg chg="add del mod">
          <ac:chgData name="applet shibuya" userId="8bdd555148b5aa4b" providerId="LiveId" clId="{A77B1CC1-F0A6-430E-A394-7AA1E9A89888}" dt="2022-02-10T11:36:35.697" v="44868" actId="478"/>
          <ac:picMkLst>
            <pc:docMk/>
            <pc:sldMk cId="3974940004" sldId="284"/>
            <ac:picMk id="10" creationId="{C5CD4279-6FE2-4666-AFB2-BAD33CC2F018}"/>
          </ac:picMkLst>
        </pc:picChg>
        <pc:picChg chg="add del mod">
          <ac:chgData name="applet shibuya" userId="8bdd555148b5aa4b" providerId="LiveId" clId="{A77B1CC1-F0A6-430E-A394-7AA1E9A89888}" dt="2022-02-10T11:36:35.697" v="44868" actId="478"/>
          <ac:picMkLst>
            <pc:docMk/>
            <pc:sldMk cId="3974940004" sldId="284"/>
            <ac:picMk id="12" creationId="{5E5F6FA7-044B-49B0-AD83-539586B8E3B1}"/>
          </ac:picMkLst>
        </pc:picChg>
        <pc:picChg chg="add del mod">
          <ac:chgData name="applet shibuya" userId="8bdd555148b5aa4b" providerId="LiveId" clId="{A77B1CC1-F0A6-430E-A394-7AA1E9A89888}" dt="2022-02-14T06:04:14.667" v="48743" actId="478"/>
          <ac:picMkLst>
            <pc:docMk/>
            <pc:sldMk cId="3974940004" sldId="284"/>
            <ac:picMk id="14" creationId="{5EF50BCE-5905-4B38-8479-9806F4B8539A}"/>
          </ac:picMkLst>
        </pc:picChg>
        <pc:picChg chg="add del mod">
          <ac:chgData name="applet shibuya" userId="8bdd555148b5aa4b" providerId="LiveId" clId="{A77B1CC1-F0A6-430E-A394-7AA1E9A89888}" dt="2022-02-14T06:04:18.787" v="48744" actId="478"/>
          <ac:picMkLst>
            <pc:docMk/>
            <pc:sldMk cId="3974940004" sldId="284"/>
            <ac:picMk id="15" creationId="{8A248341-86BD-4B9C-8C14-CFE336309406}"/>
          </ac:picMkLst>
        </pc:picChg>
        <pc:picChg chg="add del mod">
          <ac:chgData name="applet shibuya" userId="8bdd555148b5aa4b" providerId="LiveId" clId="{A77B1CC1-F0A6-430E-A394-7AA1E9A89888}" dt="2022-02-14T04:59:03.676" v="48114" actId="478"/>
          <ac:picMkLst>
            <pc:docMk/>
            <pc:sldMk cId="3974940004" sldId="284"/>
            <ac:picMk id="137" creationId="{29764770-A2CE-4F2F-A17E-13B4DB7FDB1D}"/>
          </ac:picMkLst>
        </pc:picChg>
        <pc:picChg chg="add del mod">
          <ac:chgData name="applet shibuya" userId="8bdd555148b5aa4b" providerId="LiveId" clId="{A77B1CC1-F0A6-430E-A394-7AA1E9A89888}" dt="2022-02-14T04:59:03.676" v="48114" actId="478"/>
          <ac:picMkLst>
            <pc:docMk/>
            <pc:sldMk cId="3974940004" sldId="284"/>
            <ac:picMk id="138" creationId="{3B3035DD-00C0-46AF-BBED-F55935D2AD49}"/>
          </ac:picMkLst>
        </pc:picChg>
        <pc:picChg chg="add del mod">
          <ac:chgData name="applet shibuya" userId="8bdd555148b5aa4b" providerId="LiveId" clId="{A77B1CC1-F0A6-430E-A394-7AA1E9A89888}" dt="2022-02-14T06:04:18.787" v="48744" actId="478"/>
          <ac:picMkLst>
            <pc:docMk/>
            <pc:sldMk cId="3974940004" sldId="284"/>
            <ac:picMk id="144" creationId="{D0984E78-0F1E-44A9-ADEF-7D0A499208AB}"/>
          </ac:picMkLst>
        </pc:picChg>
        <pc:picChg chg="add del mod">
          <ac:chgData name="applet shibuya" userId="8bdd555148b5aa4b" providerId="LiveId" clId="{A77B1CC1-F0A6-430E-A394-7AA1E9A89888}" dt="2022-02-14T05:36:16.825" v="48412" actId="21"/>
          <ac:picMkLst>
            <pc:docMk/>
            <pc:sldMk cId="3974940004" sldId="284"/>
            <ac:picMk id="149" creationId="{593754C0-0C7C-40DF-B78C-FA8A8B3FA3E5}"/>
          </ac:picMkLst>
        </pc:picChg>
        <pc:picChg chg="add del mod">
          <ac:chgData name="applet shibuya" userId="8bdd555148b5aa4b" providerId="LiveId" clId="{A77B1CC1-F0A6-430E-A394-7AA1E9A89888}" dt="2022-02-14T05:36:16.825" v="48412" actId="21"/>
          <ac:picMkLst>
            <pc:docMk/>
            <pc:sldMk cId="3974940004" sldId="284"/>
            <ac:picMk id="150" creationId="{27890680-507C-4BD4-A2B5-E3439FD80648}"/>
          </ac:picMkLst>
        </pc:picChg>
        <pc:picChg chg="add del mod">
          <ac:chgData name="applet shibuya" userId="8bdd555148b5aa4b" providerId="LiveId" clId="{A77B1CC1-F0A6-430E-A394-7AA1E9A89888}" dt="2022-02-14T06:00:57.810" v="48602" actId="21"/>
          <ac:picMkLst>
            <pc:docMk/>
            <pc:sldMk cId="3974940004" sldId="284"/>
            <ac:picMk id="157" creationId="{1825CA0D-4A32-45E8-9B6F-A0D1028DF576}"/>
          </ac:picMkLst>
        </pc:picChg>
        <pc:picChg chg="add del mod">
          <ac:chgData name="applet shibuya" userId="8bdd555148b5aa4b" providerId="LiveId" clId="{A77B1CC1-F0A6-430E-A394-7AA1E9A89888}" dt="2022-02-14T06:00:57.810" v="48602" actId="21"/>
          <ac:picMkLst>
            <pc:docMk/>
            <pc:sldMk cId="3974940004" sldId="284"/>
            <ac:picMk id="158" creationId="{71CA2425-EC96-43CD-977B-890999B8AFB7}"/>
          </ac:picMkLst>
        </pc:picChg>
        <pc:picChg chg="add mod">
          <ac:chgData name="applet shibuya" userId="8bdd555148b5aa4b" providerId="LiveId" clId="{A77B1CC1-F0A6-430E-A394-7AA1E9A89888}" dt="2022-02-14T06:13:16.189" v="48967" actId="1035"/>
          <ac:picMkLst>
            <pc:docMk/>
            <pc:sldMk cId="3974940004" sldId="284"/>
            <ac:picMk id="179" creationId="{80E58476-82F1-4F15-A763-B237FA755669}"/>
          </ac:picMkLst>
        </pc:picChg>
        <pc:picChg chg="add mod">
          <ac:chgData name="applet shibuya" userId="8bdd555148b5aa4b" providerId="LiveId" clId="{A77B1CC1-F0A6-430E-A394-7AA1E9A89888}" dt="2022-02-14T06:13:16.189" v="48967" actId="1035"/>
          <ac:picMkLst>
            <pc:docMk/>
            <pc:sldMk cId="3974940004" sldId="284"/>
            <ac:picMk id="180" creationId="{725C8388-A7B8-4AAD-A1CB-C2D559EFF6AB}"/>
          </ac:picMkLst>
        </pc:picChg>
        <pc:picChg chg="add mod">
          <ac:chgData name="applet shibuya" userId="8bdd555148b5aa4b" providerId="LiveId" clId="{A77B1CC1-F0A6-430E-A394-7AA1E9A89888}" dt="2022-02-14T06:13:00.416" v="48956" actId="1036"/>
          <ac:picMkLst>
            <pc:docMk/>
            <pc:sldMk cId="3974940004" sldId="284"/>
            <ac:picMk id="190" creationId="{DB214ED8-F374-4E55-A09F-5F6ABF3B1DB3}"/>
          </ac:picMkLst>
        </pc:picChg>
        <pc:picChg chg="add mod modCrop">
          <ac:chgData name="applet shibuya" userId="8bdd555148b5aa4b" providerId="LiveId" clId="{A77B1CC1-F0A6-430E-A394-7AA1E9A89888}" dt="2022-02-14T06:13:00.416" v="48956" actId="1036"/>
          <ac:picMkLst>
            <pc:docMk/>
            <pc:sldMk cId="3974940004" sldId="284"/>
            <ac:picMk id="191" creationId="{BE45F468-DF07-41C2-9BE1-1E6E406243C8}"/>
          </ac:picMkLst>
        </pc:picChg>
        <pc:picChg chg="add del mod">
          <ac:chgData name="applet shibuya" userId="8bdd555148b5aa4b" providerId="LiveId" clId="{A77B1CC1-F0A6-430E-A394-7AA1E9A89888}" dt="2022-02-14T06:11:30.085" v="48904" actId="478"/>
          <ac:picMkLst>
            <pc:docMk/>
            <pc:sldMk cId="3974940004" sldId="284"/>
            <ac:picMk id="192" creationId="{4FDD8B2A-6738-4AFD-BA97-0635D7836AB8}"/>
          </ac:picMkLst>
        </pc:picChg>
      </pc:sldChg>
      <pc:sldChg chg="addSp delSp modSp mod setBg">
        <pc:chgData name="applet shibuya" userId="8bdd555148b5aa4b" providerId="LiveId" clId="{A77B1CC1-F0A6-430E-A394-7AA1E9A89888}" dt="2022-02-14T07:01:11.906" v="49200" actId="21"/>
        <pc:sldMkLst>
          <pc:docMk/>
          <pc:sldMk cId="552971553" sldId="285"/>
        </pc:sldMkLst>
        <pc:spChg chg="del">
          <ac:chgData name="applet shibuya" userId="8bdd555148b5aa4b" providerId="LiveId" clId="{A77B1CC1-F0A6-430E-A394-7AA1E9A89888}" dt="2022-02-03T11:53:09.714" v="30136" actId="478"/>
          <ac:spMkLst>
            <pc:docMk/>
            <pc:sldMk cId="552971553" sldId="285"/>
            <ac:spMk id="2" creationId="{A6A95478-7543-418D-9DE1-C47466D09E89}"/>
          </ac:spMkLst>
        </pc:spChg>
        <pc:spChg chg="del mod">
          <ac:chgData name="applet shibuya" userId="8bdd555148b5aa4b" providerId="LiveId" clId="{A77B1CC1-F0A6-430E-A394-7AA1E9A89888}" dt="2022-02-14T06:20:02.299" v="48992" actId="478"/>
          <ac:spMkLst>
            <pc:docMk/>
            <pc:sldMk cId="552971553" sldId="285"/>
            <ac:spMk id="8" creationId="{F37ECF38-0D47-4318-9C8D-4B28D7FA6B63}"/>
          </ac:spMkLst>
        </pc:spChg>
        <pc:spChg chg="del mod">
          <ac:chgData name="applet shibuya" userId="8bdd555148b5aa4b" providerId="LiveId" clId="{A77B1CC1-F0A6-430E-A394-7AA1E9A89888}" dt="2022-02-14T06:41:21.032" v="49155" actId="478"/>
          <ac:spMkLst>
            <pc:docMk/>
            <pc:sldMk cId="552971553" sldId="285"/>
            <ac:spMk id="10" creationId="{57ACF7AB-23B6-467A-B118-B0A5C3406053}"/>
          </ac:spMkLst>
        </pc:spChg>
        <pc:spChg chg="del mod">
          <ac:chgData name="applet shibuya" userId="8bdd555148b5aa4b" providerId="LiveId" clId="{A77B1CC1-F0A6-430E-A394-7AA1E9A89888}" dt="2022-02-14T06:07:20.746" v="48836" actId="21"/>
          <ac:spMkLst>
            <pc:docMk/>
            <pc:sldMk cId="552971553" sldId="285"/>
            <ac:spMk id="19" creationId="{C99D8FD6-6CE3-499A-AE10-ACA8D93E87A6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24" creationId="{92AA5C20-0EEC-4156-964C-20E4D59BDE01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25" creationId="{382815DA-327E-4B18-A97B-B866535FB28E}"/>
          </ac:spMkLst>
        </pc:spChg>
        <pc:spChg chg="add mod ord">
          <ac:chgData name="applet shibuya" userId="8bdd555148b5aa4b" providerId="LiveId" clId="{A77B1CC1-F0A6-430E-A394-7AA1E9A89888}" dt="2022-02-03T09:39:56.402" v="28261" actId="167"/>
          <ac:spMkLst>
            <pc:docMk/>
            <pc:sldMk cId="552971553" sldId="285"/>
            <ac:spMk id="25" creationId="{9AF5C72F-59C4-4728-94F6-ECE19878FE17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26" creationId="{2F3ABABD-5DE6-4EB0-A1E9-3718C896AB6E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26" creationId="{B7075FA1-9D30-441A-9FB7-0FB13916B6D6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27" creationId="{13F5F4C2-7471-4AE2-ADC3-2055D638D1AC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27" creationId="{8BFE6736-EAD8-4F3A-9ADA-6E383A9BB596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28" creationId="{814C8D7F-1265-4E43-AF5E-88CB1BBCD8F8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28" creationId="{94F72A4B-22A7-4243-96C1-23385E26C0EF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29" creationId="{1BDF9D77-6FBE-40FE-84D1-68C92DA9B99E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29" creationId="{F66F24C7-5AD2-43C9-BA16-2AD974715E9A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0" creationId="{17FDB92D-2DA1-4D84-9872-CE3A85DD8D6C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0" creationId="{E3227CF0-8B19-4C11-BB1E-C577798BC81E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1" creationId="{40AAC12A-27B1-45BF-8ED4-1809DF047BD9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1" creationId="{CCFA3D80-8F9C-456F-B953-8473F869438A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2" creationId="{8FFD5CF2-8E4E-47E3-94F4-63B1C7FC7410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2" creationId="{FCB41D19-F86C-4582-AEFE-03F134EFA89F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3" creationId="{848AC17E-FD24-4641-8FF8-1720D774DEE4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3" creationId="{CDE538E9-C5FA-4575-B4E4-7C7FBA428D57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4" creationId="{287C2807-D14B-46F4-BCFE-B0EDD3F31A1F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4" creationId="{FD984530-4139-4678-84C8-D22C7A9EE991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5" creationId="{3C7B813F-E4CC-4AF6-93FC-390D9CD42BCF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5" creationId="{CC6F1504-DEC2-45E2-9930-04340963091B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6" creationId="{0372162F-0EF2-441C-A89F-839FC8A6152C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6" creationId="{5ED3AAA2-6922-4554-B9E8-5ECF1DC865E3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7" creationId="{0F67DD61-8D3D-4CA4-A4EC-65CE7510014E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7" creationId="{CFB500DF-AEB5-4321-BC5F-4ECBBF1F0974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38" creationId="{4C8F05A0-CBB3-4AB5-833A-6CE67E25D90C}"/>
          </ac:spMkLst>
        </pc:spChg>
        <pc:spChg chg="del">
          <ac:chgData name="applet shibuya" userId="8bdd555148b5aa4b" providerId="LiveId" clId="{A77B1CC1-F0A6-430E-A394-7AA1E9A89888}" dt="2021-12-22T03:02:11.161" v="9168" actId="478"/>
          <ac:spMkLst>
            <pc:docMk/>
            <pc:sldMk cId="552971553" sldId="285"/>
            <ac:spMk id="38" creationId="{D6B6DC8E-E7D5-4D8F-98CC-F98C7822368C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39" creationId="{9D18E884-1571-46B1-83B1-664B6AFE5A11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0" creationId="{4F5EBFDA-F696-4F25-8185-ECD216A8BAFF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0" creationId="{7F8C9DFF-06A6-430C-BAAC-DD23221DD9D0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1" creationId="{001ED192-45C0-4A7E-B65D-93F97C34E335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1" creationId="{6964A790-01BB-43B9-96EF-924D1DC9BF21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2" creationId="{EA5ECBD5-0C23-4628-BADA-09B76DB6623D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3" creationId="{440A0272-0909-48DF-AF30-578B4DB6565B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3" creationId="{CAC8915C-320E-456D-9D2C-F71A0BC07BF0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4" creationId="{06D3DF9E-D917-4BD3-8761-28B38B332C69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4" creationId="{9A320AC7-6509-450B-8471-E8C01AC19D86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5" creationId="{52DCC134-C590-4AFF-9AC1-B31D8F2035BD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5" creationId="{921D23FD-9EF1-4181-818F-C5E8AC011697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6" creationId="{EC701396-5A5B-4454-ADF8-F63F4592586F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6" creationId="{EEAE58E8-D38E-48B5-B8DE-66F1D9F2BC21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7" creationId="{04B1AFEE-3EA8-4703-8E19-DCECE72415EB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47" creationId="{D0F6DAFD-C6C1-453C-8F64-292794D79BC1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8" creationId="{79686CC8-E977-42F2-A7FB-F5ADC252F53E}"/>
          </ac:spMkLst>
        </pc:spChg>
        <pc:spChg chg="add del mod">
          <ac:chgData name="applet shibuya" userId="8bdd555148b5aa4b" providerId="LiveId" clId="{A77B1CC1-F0A6-430E-A394-7AA1E9A89888}" dt="2022-02-14T06:07:20.746" v="48836" actId="21"/>
          <ac:spMkLst>
            <pc:docMk/>
            <pc:sldMk cId="552971553" sldId="285"/>
            <ac:spMk id="48" creationId="{F16C4A3D-8000-41DE-879D-5791FC941315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49" creationId="{F23B60FF-7D2A-480E-87E1-41703EC7E091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50" creationId="{50EDEF1C-2EBB-4AC6-8C29-8C011A6FA8AF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51" creationId="{16697355-15DF-45CD-A448-E8A9BC52C27E}"/>
          </ac:spMkLst>
        </pc:spChg>
        <pc:spChg chg="add del mod">
          <ac:chgData name="applet shibuya" userId="8bdd555148b5aa4b" providerId="LiveId" clId="{A77B1CC1-F0A6-430E-A394-7AA1E9A89888}" dt="2022-02-03T09:39:48.196" v="28258" actId="478"/>
          <ac:spMkLst>
            <pc:docMk/>
            <pc:sldMk cId="552971553" sldId="285"/>
            <ac:spMk id="51" creationId="{E8101182-553B-46E5-AC82-400725A6922E}"/>
          </ac:spMkLst>
        </pc:spChg>
        <pc:spChg chg="add del mod ord">
          <ac:chgData name="applet shibuya" userId="8bdd555148b5aa4b" providerId="LiveId" clId="{A77B1CC1-F0A6-430E-A394-7AA1E9A89888}" dt="2022-02-10T12:01:02.277" v="45358" actId="478"/>
          <ac:spMkLst>
            <pc:docMk/>
            <pc:sldMk cId="552971553" sldId="285"/>
            <ac:spMk id="52" creationId="{DC19724A-6C41-4E71-BF17-2B38DDE75944}"/>
          </ac:spMkLst>
        </pc:spChg>
        <pc:spChg chg="add mod ord">
          <ac:chgData name="applet shibuya" userId="8bdd555148b5aa4b" providerId="LiveId" clId="{A77B1CC1-F0A6-430E-A394-7AA1E9A89888}" dt="2022-02-14T06:21:17.761" v="49009" actId="1076"/>
          <ac:spMkLst>
            <pc:docMk/>
            <pc:sldMk cId="552971553" sldId="285"/>
            <ac:spMk id="53" creationId="{AB07EB52-D126-446C-9A3B-FC85BE3E6104}"/>
          </ac:spMkLst>
        </pc:spChg>
        <pc:spChg chg="mod">
          <ac:chgData name="applet shibuya" userId="8bdd555148b5aa4b" providerId="LiveId" clId="{A77B1CC1-F0A6-430E-A394-7AA1E9A89888}" dt="2022-02-03T11:52:48.260" v="30115"/>
          <ac:spMkLst>
            <pc:docMk/>
            <pc:sldMk cId="552971553" sldId="285"/>
            <ac:spMk id="55" creationId="{4D4512F2-C3AD-4CCB-BC5C-ECC786B224FF}"/>
          </ac:spMkLst>
        </pc:spChg>
        <pc:spChg chg="mod">
          <ac:chgData name="applet shibuya" userId="8bdd555148b5aa4b" providerId="LiveId" clId="{A77B1CC1-F0A6-430E-A394-7AA1E9A89888}" dt="2022-02-03T11:52:57.422" v="30126" actId="6549"/>
          <ac:spMkLst>
            <pc:docMk/>
            <pc:sldMk cId="552971553" sldId="285"/>
            <ac:spMk id="56" creationId="{F5EEEB01-E966-4137-94F6-3E6460F75DAF}"/>
          </ac:spMkLst>
        </pc:spChg>
        <pc:spChg chg="mod">
          <ac:chgData name="applet shibuya" userId="8bdd555148b5aa4b" providerId="LiveId" clId="{A77B1CC1-F0A6-430E-A394-7AA1E9A89888}" dt="2022-02-03T11:52:48.743" v="30116"/>
          <ac:spMkLst>
            <pc:docMk/>
            <pc:sldMk cId="552971553" sldId="285"/>
            <ac:spMk id="58" creationId="{2D2E2937-FDAC-40BD-B6FF-993647E883EF}"/>
          </ac:spMkLst>
        </pc:spChg>
        <pc:spChg chg="mod">
          <ac:chgData name="applet shibuya" userId="8bdd555148b5aa4b" providerId="LiveId" clId="{A77B1CC1-F0A6-430E-A394-7AA1E9A89888}" dt="2022-02-03T11:53:05.370" v="30135" actId="6549"/>
          <ac:spMkLst>
            <pc:docMk/>
            <pc:sldMk cId="552971553" sldId="285"/>
            <ac:spMk id="59" creationId="{4B4D1772-69F6-46FF-8CAB-FC619DC7B7F0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60" creationId="{6425486D-D7F0-452E-8408-F34290832425}"/>
          </ac:spMkLst>
        </pc:spChg>
        <pc:spChg chg="mod">
          <ac:chgData name="applet shibuya" userId="8bdd555148b5aa4b" providerId="LiveId" clId="{A77B1CC1-F0A6-430E-A394-7AA1E9A89888}" dt="2022-02-10T11:41:51.883" v="45014"/>
          <ac:spMkLst>
            <pc:docMk/>
            <pc:sldMk cId="552971553" sldId="285"/>
            <ac:spMk id="61" creationId="{EF2493BC-C0CC-4760-A6A5-00369B38A78F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3" creationId="{BCFA2BD2-AE10-42EC-873F-BF32F8D42D6D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4" creationId="{E40FCEE0-C28B-487D-9EEE-87C85E8C5B44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6" creationId="{0EEA161E-3518-4CBD-8972-6390F16035B5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7" creationId="{12348FF0-1BD2-453A-A2E2-13890CBA936C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8" creationId="{88BDD306-9DC9-47CF-AAB0-30E38F4E6468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69" creationId="{3885C8E4-2C79-4D8E-9B11-F646A79A9F66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70" creationId="{98F4F7D0-0F16-418A-9D36-73FC94E27983}"/>
          </ac:spMkLst>
        </pc:spChg>
        <pc:spChg chg="add mod">
          <ac:chgData name="applet shibuya" userId="8bdd555148b5aa4b" providerId="LiveId" clId="{A77B1CC1-F0A6-430E-A394-7AA1E9A89888}" dt="2022-02-14T06:20:08.674" v="48994" actId="1076"/>
          <ac:spMkLst>
            <pc:docMk/>
            <pc:sldMk cId="552971553" sldId="285"/>
            <ac:spMk id="71" creationId="{186C79D7-5E6B-4911-AFFF-CD92A0546898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74" creationId="{172CC708-BBC6-4207-AE10-3FFBF2C85156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75" creationId="{AA8E0BA8-C7C5-4962-A9AC-1442E0C5E93A}"/>
          </ac:spMkLst>
        </pc:spChg>
        <pc:spChg chg="mod">
          <ac:chgData name="applet shibuya" userId="8bdd555148b5aa4b" providerId="LiveId" clId="{A77B1CC1-F0A6-430E-A394-7AA1E9A89888}" dt="2022-02-10T11:43:26.999" v="45024"/>
          <ac:spMkLst>
            <pc:docMk/>
            <pc:sldMk cId="552971553" sldId="285"/>
            <ac:spMk id="76" creationId="{67E21125-AD35-43D2-ACC2-4B53AA590480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77" creationId="{DFCB8C58-E4E3-4A80-B7E2-C702AE6DF876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78" creationId="{9760985B-E121-4241-83E5-BA315559F309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79" creationId="{80B4EB0C-2982-4F38-AA76-E8F3041ACC7C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0" creationId="{D4EB1D9F-5A01-4AF1-A23E-82156B55F3BD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1" creationId="{5E687233-92CB-4507-B067-B628E1213F8B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2" creationId="{023D24A2-906F-47A1-A5D6-42CC8EAEE29F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3" creationId="{4B1AA7E2-0B0F-4620-B30F-B34F4DBF682B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4" creationId="{1EF184B6-B5A4-4965-9EE1-C47FE4214E42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5" creationId="{8E925F59-6657-4BE6-8065-B02D4034EFFA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6" creationId="{529F9F84-B5CA-4A10-A2D5-E33A04D4791E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7" creationId="{039A8437-7083-4544-BC65-6E63A9D78077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8" creationId="{48B5E003-9F1C-4EC7-8A8A-38F3E7887A3C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89" creationId="{D1E1AB89-04CA-44CA-96FF-FDCF5F1F949D}"/>
          </ac:spMkLst>
        </pc:spChg>
        <pc:spChg chg="add mod">
          <ac:chgData name="applet shibuya" userId="8bdd555148b5aa4b" providerId="LiveId" clId="{A77B1CC1-F0A6-430E-A394-7AA1E9A89888}" dt="2022-02-10T12:01:02.605" v="45359"/>
          <ac:spMkLst>
            <pc:docMk/>
            <pc:sldMk cId="552971553" sldId="285"/>
            <ac:spMk id="90" creationId="{10DD8B08-AC38-49C6-A5B4-C1E58CF27A5E}"/>
          </ac:spMkLst>
        </pc:spChg>
        <pc:spChg chg="add del mod">
          <ac:chgData name="applet shibuya" userId="8bdd555148b5aa4b" providerId="LiveId" clId="{A77B1CC1-F0A6-430E-A394-7AA1E9A89888}" dt="2022-02-14T06:07:20.746" v="48836" actId="21"/>
          <ac:spMkLst>
            <pc:docMk/>
            <pc:sldMk cId="552971553" sldId="285"/>
            <ac:spMk id="91" creationId="{C801DE50-C495-4717-9DCA-9744CAB4F067}"/>
          </ac:spMkLst>
        </pc:spChg>
        <pc:spChg chg="add mod">
          <ac:chgData name="applet shibuya" userId="8bdd555148b5aa4b" providerId="LiveId" clId="{A77B1CC1-F0A6-430E-A394-7AA1E9A89888}" dt="2022-02-14T06:21:13.557" v="49007" actId="14100"/>
          <ac:spMkLst>
            <pc:docMk/>
            <pc:sldMk cId="552971553" sldId="285"/>
            <ac:spMk id="92" creationId="{199E2495-9556-4B0C-9449-F339A82E797D}"/>
          </ac:spMkLst>
        </pc:spChg>
        <pc:spChg chg="add mod">
          <ac:chgData name="applet shibuya" userId="8bdd555148b5aa4b" providerId="LiveId" clId="{A77B1CC1-F0A6-430E-A394-7AA1E9A89888}" dt="2022-02-14T06:21:37.543" v="49016" actId="1076"/>
          <ac:spMkLst>
            <pc:docMk/>
            <pc:sldMk cId="552971553" sldId="285"/>
            <ac:spMk id="93" creationId="{BD59DD83-9D84-4A43-A53A-D5C9A5598B45}"/>
          </ac:spMkLst>
        </pc:spChg>
        <pc:spChg chg="add mod">
          <ac:chgData name="applet shibuya" userId="8bdd555148b5aa4b" providerId="LiveId" clId="{A77B1CC1-F0A6-430E-A394-7AA1E9A89888}" dt="2022-02-14T06:41:25.270" v="49157" actId="1076"/>
          <ac:spMkLst>
            <pc:docMk/>
            <pc:sldMk cId="552971553" sldId="285"/>
            <ac:spMk id="94" creationId="{665D8DA0-7589-4250-A61B-5C6F37B96229}"/>
          </ac:spMkLst>
        </pc:spChg>
        <pc:spChg chg="add mod">
          <ac:chgData name="applet shibuya" userId="8bdd555148b5aa4b" providerId="LiveId" clId="{A77B1CC1-F0A6-430E-A394-7AA1E9A89888}" dt="2022-02-14T06:39:24.073" v="49107" actId="1036"/>
          <ac:spMkLst>
            <pc:docMk/>
            <pc:sldMk cId="552971553" sldId="285"/>
            <ac:spMk id="95" creationId="{1522EF7F-E6ED-44A8-8C59-93C0683E9EFA}"/>
          </ac:spMkLst>
        </pc:spChg>
        <pc:spChg chg="add mod">
          <ac:chgData name="applet shibuya" userId="8bdd555148b5aa4b" providerId="LiveId" clId="{A77B1CC1-F0A6-430E-A394-7AA1E9A89888}" dt="2022-02-14T06:39:24.073" v="49107" actId="1036"/>
          <ac:spMkLst>
            <pc:docMk/>
            <pc:sldMk cId="552971553" sldId="285"/>
            <ac:spMk id="96" creationId="{17F53B89-0C24-4ADC-BBBF-5A928C9ADA04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98" creationId="{BD0D57A4-B120-41B6-B3CE-6D3C72DFCE4E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99" creationId="{DBCC1B4E-6BF5-4A01-A7BF-A110F04D5001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1" creationId="{5D66AC67-D38F-4CC7-8F64-1531140EF821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2" creationId="{8B7171E0-CD2E-45C2-B48F-F543F1A9C637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3" creationId="{A7030BA9-6576-4DE8-9391-8F6D5E725F06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4" creationId="{1B5B1BF2-2A51-4DA7-86B0-0F4295021E7B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5" creationId="{F287483A-2875-488E-88B7-33E7B18CC10C}"/>
          </ac:spMkLst>
        </pc:spChg>
        <pc:spChg chg="add del mod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06" creationId="{DB8AA4F5-01FB-4378-9B9C-A952A047EA33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8" creationId="{37978285-7E94-44EE-81E4-D77DCED1975C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09" creationId="{F53A3055-AFFE-4461-81AA-9002068C72B5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12" creationId="{34179366-252E-420D-AA69-C62850CF3B3B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13" creationId="{D7AF51A6-523C-4BB6-8832-DBE61F266902}"/>
          </ac:spMkLst>
        </pc:spChg>
        <pc:spChg chg="mod">
          <ac:chgData name="applet shibuya" userId="8bdd555148b5aa4b" providerId="LiveId" clId="{A77B1CC1-F0A6-430E-A394-7AA1E9A89888}" dt="2022-02-14T06:23:28.014" v="49031"/>
          <ac:spMkLst>
            <pc:docMk/>
            <pc:sldMk cId="552971553" sldId="285"/>
            <ac:spMk id="114" creationId="{9E414A52-E2B5-4212-A175-2CD176C6CAB1}"/>
          </ac:spMkLst>
        </pc:spChg>
        <pc:spChg chg="add del mod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17" creationId="{E8C16044-F8C2-4C1F-831B-19E3FFE18D03}"/>
          </ac:spMkLst>
        </pc:spChg>
        <pc:spChg chg="add del mod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18" creationId="{1D2DE963-9066-41FC-915D-84A2C22C51D6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0" creationId="{BD4C6586-220F-4AC6-A7EE-C3E12E8F47EE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1" creationId="{EF86701B-4B9A-4648-931B-7A37E2EC9002}"/>
          </ac:spMkLst>
        </pc:spChg>
        <pc:spChg chg="mod">
          <ac:chgData name="applet shibuya" userId="8bdd555148b5aa4b" providerId="LiveId" clId="{A77B1CC1-F0A6-430E-A394-7AA1E9A89888}" dt="2022-02-14T06:41:06.095" v="49141" actId="20577"/>
          <ac:spMkLst>
            <pc:docMk/>
            <pc:sldMk cId="552971553" sldId="285"/>
            <ac:spMk id="122" creationId="{DB6B749A-6393-45F4-9EE5-C519808D0E10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3" creationId="{F9FF48F1-680A-41D2-BC4F-DD9E8A618DC4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4" creationId="{3E3A6431-4885-4D39-BC7D-050B4B335577}"/>
          </ac:spMkLst>
        </pc:spChg>
        <pc:spChg chg="mod">
          <ac:chgData name="applet shibuya" userId="8bdd555148b5aa4b" providerId="LiveId" clId="{A77B1CC1-F0A6-430E-A394-7AA1E9A89888}" dt="2022-02-14T06:41:13.157" v="49149" actId="20577"/>
          <ac:spMkLst>
            <pc:docMk/>
            <pc:sldMk cId="552971553" sldId="285"/>
            <ac:spMk id="125" creationId="{9A82D5D3-FD67-4078-93FA-D5ACD1A1249F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6" creationId="{D8EB8EDE-AE7A-4D2B-A5BE-8F9C92383B99}"/>
          </ac:spMkLst>
        </pc:spChg>
        <pc:spChg chg="mod">
          <ac:chgData name="applet shibuya" userId="8bdd555148b5aa4b" providerId="LiveId" clId="{A77B1CC1-F0A6-430E-A394-7AA1E9A89888}" dt="2022-02-14T06:39:14.955" v="49095"/>
          <ac:spMkLst>
            <pc:docMk/>
            <pc:sldMk cId="552971553" sldId="285"/>
            <ac:spMk id="127" creationId="{E91F5EE1-BEFB-4B4C-99F6-8C60C330640A}"/>
          </ac:spMkLst>
        </pc:spChg>
        <pc:spChg chg="mod">
          <ac:chgData name="applet shibuya" userId="8bdd555148b5aa4b" providerId="LiveId" clId="{A77B1CC1-F0A6-430E-A394-7AA1E9A89888}" dt="2022-02-14T06:41:16.762" v="49154" actId="20577"/>
          <ac:spMkLst>
            <pc:docMk/>
            <pc:sldMk cId="552971553" sldId="285"/>
            <ac:spMk id="128" creationId="{E27D0279-29F0-4F88-9707-DC107DC99D91}"/>
          </ac:spMkLst>
        </pc:spChg>
        <pc:spChg chg="del mod topLvl">
          <ac:chgData name="applet shibuya" userId="8bdd555148b5aa4b" providerId="LiveId" clId="{A77B1CC1-F0A6-430E-A394-7AA1E9A89888}" dt="2022-02-14T06:40:15.012" v="49112" actId="478"/>
          <ac:spMkLst>
            <pc:docMk/>
            <pc:sldMk cId="552971553" sldId="285"/>
            <ac:spMk id="130" creationId="{B8297C2D-4F0E-4EB6-B864-DD65D07E8FD8}"/>
          </ac:spMkLst>
        </pc:spChg>
        <pc:spChg chg="del mod topLvl">
          <ac:chgData name="applet shibuya" userId="8bdd555148b5aa4b" providerId="LiveId" clId="{A77B1CC1-F0A6-430E-A394-7AA1E9A89888}" dt="2022-02-14T06:40:18.454" v="49113" actId="478"/>
          <ac:spMkLst>
            <pc:docMk/>
            <pc:sldMk cId="552971553" sldId="285"/>
            <ac:spMk id="131" creationId="{7114B456-8C4B-4790-A107-D47AA2416B51}"/>
          </ac:spMkLst>
        </pc:spChg>
        <pc:spChg chg="del mod topLvl">
          <ac:chgData name="applet shibuya" userId="8bdd555148b5aa4b" providerId="LiveId" clId="{A77B1CC1-F0A6-430E-A394-7AA1E9A89888}" dt="2022-02-14T06:40:18.454" v="49113" actId="478"/>
          <ac:spMkLst>
            <pc:docMk/>
            <pc:sldMk cId="552971553" sldId="285"/>
            <ac:spMk id="132" creationId="{C29D0103-56EA-45A3-98EA-AECE478E227B}"/>
          </ac:spMkLst>
        </pc:spChg>
        <pc:spChg chg="add del mod topLvl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33" creationId="{8BCEE564-8CFF-4527-A3D2-72FB84232C22}"/>
          </ac:spMkLst>
        </pc:spChg>
        <pc:spChg chg="add del mod topLvl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34" creationId="{29C8D28B-E46B-46D3-B7A1-185F04A9E3E8}"/>
          </ac:spMkLst>
        </pc:spChg>
        <pc:spChg chg="add del mod topLvl">
          <ac:chgData name="applet shibuya" userId="8bdd555148b5aa4b" providerId="LiveId" clId="{A77B1CC1-F0A6-430E-A394-7AA1E9A89888}" dt="2022-02-14T07:01:11.906" v="49200" actId="21"/>
          <ac:spMkLst>
            <pc:docMk/>
            <pc:sldMk cId="552971553" sldId="285"/>
            <ac:spMk id="135" creationId="{0E363D30-9AC9-4EF1-A40F-4EDDA2C959D5}"/>
          </ac:spMkLst>
        </pc:spChg>
        <pc:spChg chg="mod topLvl">
          <ac:chgData name="applet shibuya" userId="8bdd555148b5aa4b" providerId="LiveId" clId="{A77B1CC1-F0A6-430E-A394-7AA1E9A89888}" dt="2022-02-14T06:40:49.576" v="49127" actId="164"/>
          <ac:spMkLst>
            <pc:docMk/>
            <pc:sldMk cId="552971553" sldId="285"/>
            <ac:spMk id="136" creationId="{F2E06748-F248-4753-844B-AC3A88836BAB}"/>
          </ac:spMkLst>
        </pc:spChg>
        <pc:spChg chg="mod topLvl">
          <ac:chgData name="applet shibuya" userId="8bdd555148b5aa4b" providerId="LiveId" clId="{A77B1CC1-F0A6-430E-A394-7AA1E9A89888}" dt="2022-02-14T06:40:49.576" v="49127" actId="164"/>
          <ac:spMkLst>
            <pc:docMk/>
            <pc:sldMk cId="552971553" sldId="285"/>
            <ac:spMk id="137" creationId="{FDFBAF1A-6747-442F-8893-DC7FA862423F}"/>
          </ac:spMkLst>
        </pc:spChg>
        <pc:spChg chg="mod topLvl">
          <ac:chgData name="applet shibuya" userId="8bdd555148b5aa4b" providerId="LiveId" clId="{A77B1CC1-F0A6-430E-A394-7AA1E9A89888}" dt="2022-02-14T06:40:49.576" v="49127" actId="164"/>
          <ac:spMkLst>
            <pc:docMk/>
            <pc:sldMk cId="552971553" sldId="285"/>
            <ac:spMk id="138" creationId="{8264EFBC-F8AC-4563-9FC5-76AE9AE6B97F}"/>
          </ac:spMkLst>
        </pc:spChg>
        <pc:spChg chg="add del mod">
          <ac:chgData name="applet shibuya" userId="8bdd555148b5aa4b" providerId="LiveId" clId="{A77B1CC1-F0A6-430E-A394-7AA1E9A89888}" dt="2022-02-14T06:42:08.980" v="49162" actId="478"/>
          <ac:spMkLst>
            <pc:docMk/>
            <pc:sldMk cId="552971553" sldId="285"/>
            <ac:spMk id="139" creationId="{82162A01-BF46-4EE9-AA02-29D0A594B8C9}"/>
          </ac:spMkLst>
        </pc:spChg>
        <pc:grpChg chg="add del mod">
          <ac:chgData name="applet shibuya" userId="8bdd555148b5aa4b" providerId="LiveId" clId="{A77B1CC1-F0A6-430E-A394-7AA1E9A89888}" dt="2022-02-14T07:01:11.906" v="49200" actId="21"/>
          <ac:grpSpMkLst>
            <pc:docMk/>
            <pc:sldMk cId="552971553" sldId="285"/>
            <ac:grpSpMk id="13" creationId="{001EEEBB-8B74-4230-9575-5F3C60730924}"/>
          </ac:grpSpMkLst>
        </pc:grpChg>
        <pc:grpChg chg="add del mod">
          <ac:chgData name="applet shibuya" userId="8bdd555148b5aa4b" providerId="LiveId" clId="{A77B1CC1-F0A6-430E-A394-7AA1E9A89888}" dt="2022-02-14T06:07:20.746" v="48836" actId="21"/>
          <ac:grpSpMkLst>
            <pc:docMk/>
            <pc:sldMk cId="552971553" sldId="285"/>
            <ac:grpSpMk id="39" creationId="{C1E8A6EF-A727-4638-95B8-82F4B968FF64}"/>
          </ac:grpSpMkLst>
        </pc:grpChg>
        <pc:grpChg chg="mod">
          <ac:chgData name="applet shibuya" userId="8bdd555148b5aa4b" providerId="LiveId" clId="{A77B1CC1-F0A6-430E-A394-7AA1E9A89888}" dt="2022-02-10T11:41:51.883" v="45014"/>
          <ac:grpSpMkLst>
            <pc:docMk/>
            <pc:sldMk cId="552971553" sldId="285"/>
            <ac:grpSpMk id="42" creationId="{09841E3D-C7C4-4EE8-83E7-72D21343C7CC}"/>
          </ac:grpSpMkLst>
        </pc:grpChg>
        <pc:grpChg chg="add del mod ord">
          <ac:chgData name="applet shibuya" userId="8bdd555148b5aa4b" providerId="LiveId" clId="{A77B1CC1-F0A6-430E-A394-7AA1E9A89888}" dt="2022-02-14T06:07:20.746" v="48836" actId="21"/>
          <ac:grpSpMkLst>
            <pc:docMk/>
            <pc:sldMk cId="552971553" sldId="285"/>
            <ac:grpSpMk id="49" creationId="{B164AA29-EF71-4062-9E9D-5EED9BAEBBD3}"/>
          </ac:grpSpMkLst>
        </pc:grpChg>
        <pc:grpChg chg="mod">
          <ac:chgData name="applet shibuya" userId="8bdd555148b5aa4b" providerId="LiveId" clId="{A77B1CC1-F0A6-430E-A394-7AA1E9A89888}" dt="2022-02-10T11:41:51.883" v="45014"/>
          <ac:grpSpMkLst>
            <pc:docMk/>
            <pc:sldMk cId="552971553" sldId="285"/>
            <ac:grpSpMk id="50" creationId="{A529AC3C-27B8-49D7-B78E-1673A9F46CE7}"/>
          </ac:grpSpMkLst>
        </pc:grpChg>
        <pc:grpChg chg="add del mod ord">
          <ac:chgData name="applet shibuya" userId="8bdd555148b5aa4b" providerId="LiveId" clId="{A77B1CC1-F0A6-430E-A394-7AA1E9A89888}" dt="2022-02-14T06:07:20.746" v="48836" actId="21"/>
          <ac:grpSpMkLst>
            <pc:docMk/>
            <pc:sldMk cId="552971553" sldId="285"/>
            <ac:grpSpMk id="54" creationId="{65E92334-9A45-4747-813B-382A24C0ABF1}"/>
          </ac:grpSpMkLst>
        </pc:grpChg>
        <pc:grpChg chg="add mod ord">
          <ac:chgData name="applet shibuya" userId="8bdd555148b5aa4b" providerId="LiveId" clId="{A77B1CC1-F0A6-430E-A394-7AA1E9A89888}" dt="2022-02-14T06:20:08.674" v="48994" actId="1076"/>
          <ac:grpSpMkLst>
            <pc:docMk/>
            <pc:sldMk cId="552971553" sldId="285"/>
            <ac:grpSpMk id="57" creationId="{88E1C1D4-AAE6-461F-8555-0E0CD3AC09C3}"/>
          </ac:grpSpMkLst>
        </pc:grpChg>
        <pc:grpChg chg="add mod">
          <ac:chgData name="applet shibuya" userId="8bdd555148b5aa4b" providerId="LiveId" clId="{A77B1CC1-F0A6-430E-A394-7AA1E9A89888}" dt="2022-02-14T06:20:08.674" v="48994" actId="1076"/>
          <ac:grpSpMkLst>
            <pc:docMk/>
            <pc:sldMk cId="552971553" sldId="285"/>
            <ac:grpSpMk id="62" creationId="{76B3D3DC-3B7F-4B85-B59C-AFB858F1FC25}"/>
          </ac:grpSpMkLst>
        </pc:grpChg>
        <pc:grpChg chg="mod">
          <ac:chgData name="applet shibuya" userId="8bdd555148b5aa4b" providerId="LiveId" clId="{A77B1CC1-F0A6-430E-A394-7AA1E9A89888}" dt="2022-02-10T11:43:26.999" v="45024"/>
          <ac:grpSpMkLst>
            <pc:docMk/>
            <pc:sldMk cId="552971553" sldId="285"/>
            <ac:grpSpMk id="65" creationId="{D487DE53-6459-406D-89C6-8FA9CB0277EE}"/>
          </ac:grpSpMkLst>
        </pc:grpChg>
        <pc:grpChg chg="add mod ord">
          <ac:chgData name="applet shibuya" userId="8bdd555148b5aa4b" providerId="LiveId" clId="{A77B1CC1-F0A6-430E-A394-7AA1E9A89888}" dt="2022-02-14T06:20:08.674" v="48994" actId="1076"/>
          <ac:grpSpMkLst>
            <pc:docMk/>
            <pc:sldMk cId="552971553" sldId="285"/>
            <ac:grpSpMk id="72" creationId="{DFF1B2CA-901C-496F-9F36-2F90C8B9C73D}"/>
          </ac:grpSpMkLst>
        </pc:grpChg>
        <pc:grpChg chg="mod">
          <ac:chgData name="applet shibuya" userId="8bdd555148b5aa4b" providerId="LiveId" clId="{A77B1CC1-F0A6-430E-A394-7AA1E9A89888}" dt="2022-02-10T11:43:26.999" v="45024"/>
          <ac:grpSpMkLst>
            <pc:docMk/>
            <pc:sldMk cId="552971553" sldId="285"/>
            <ac:grpSpMk id="73" creationId="{23CD3E42-9307-4D4C-A9DD-1802DD7A73F7}"/>
          </ac:grpSpMkLst>
        </pc:grpChg>
        <pc:grpChg chg="add del mod">
          <ac:chgData name="applet shibuya" userId="8bdd555148b5aa4b" providerId="LiveId" clId="{A77B1CC1-F0A6-430E-A394-7AA1E9A89888}" dt="2022-02-14T07:01:11.906" v="49200" actId="21"/>
          <ac:grpSpMkLst>
            <pc:docMk/>
            <pc:sldMk cId="552971553" sldId="285"/>
            <ac:grpSpMk id="97" creationId="{1B87F294-3C84-4ACC-9E68-51A9C03351BB}"/>
          </ac:grpSpMkLst>
        </pc:grpChg>
        <pc:grpChg chg="mod">
          <ac:chgData name="applet shibuya" userId="8bdd555148b5aa4b" providerId="LiveId" clId="{A77B1CC1-F0A6-430E-A394-7AA1E9A89888}" dt="2022-02-14T06:23:28.014" v="49031"/>
          <ac:grpSpMkLst>
            <pc:docMk/>
            <pc:sldMk cId="552971553" sldId="285"/>
            <ac:grpSpMk id="100" creationId="{3F282949-33FB-4E8F-A527-FD4CE59DECEE}"/>
          </ac:grpSpMkLst>
        </pc:grpChg>
        <pc:grpChg chg="add del mod">
          <ac:chgData name="applet shibuya" userId="8bdd555148b5aa4b" providerId="LiveId" clId="{A77B1CC1-F0A6-430E-A394-7AA1E9A89888}" dt="2022-02-14T07:01:11.906" v="49200" actId="21"/>
          <ac:grpSpMkLst>
            <pc:docMk/>
            <pc:sldMk cId="552971553" sldId="285"/>
            <ac:grpSpMk id="107" creationId="{43B405C4-B866-402C-95B1-DD5C62D9EA60}"/>
          </ac:grpSpMkLst>
        </pc:grpChg>
        <pc:grpChg chg="add del mod">
          <ac:chgData name="applet shibuya" userId="8bdd555148b5aa4b" providerId="LiveId" clId="{A77B1CC1-F0A6-430E-A394-7AA1E9A89888}" dt="2022-02-14T07:01:11.906" v="49200" actId="21"/>
          <ac:grpSpMkLst>
            <pc:docMk/>
            <pc:sldMk cId="552971553" sldId="285"/>
            <ac:grpSpMk id="110" creationId="{2606E5B0-4C86-41E8-8E4C-078B1844E0E5}"/>
          </ac:grpSpMkLst>
        </pc:grpChg>
        <pc:grpChg chg="mod">
          <ac:chgData name="applet shibuya" userId="8bdd555148b5aa4b" providerId="LiveId" clId="{A77B1CC1-F0A6-430E-A394-7AA1E9A89888}" dt="2022-02-14T06:23:28.014" v="49031"/>
          <ac:grpSpMkLst>
            <pc:docMk/>
            <pc:sldMk cId="552971553" sldId="285"/>
            <ac:grpSpMk id="111" creationId="{2BD5C3C9-1722-4B17-9E70-B7026F467E6D}"/>
          </ac:grpSpMkLst>
        </pc:grpChg>
        <pc:grpChg chg="add mod">
          <ac:chgData name="applet shibuya" userId="8bdd555148b5aa4b" providerId="LiveId" clId="{A77B1CC1-F0A6-430E-A394-7AA1E9A89888}" dt="2022-02-14T06:39:28.718" v="49108" actId="1076"/>
          <ac:grpSpMkLst>
            <pc:docMk/>
            <pc:sldMk cId="552971553" sldId="285"/>
            <ac:grpSpMk id="119" creationId="{B4B5961C-A23A-4D23-AB20-49DE43995FDE}"/>
          </ac:grpSpMkLst>
        </pc:grpChg>
        <pc:grpChg chg="add del mod">
          <ac:chgData name="applet shibuya" userId="8bdd555148b5aa4b" providerId="LiveId" clId="{A77B1CC1-F0A6-430E-A394-7AA1E9A89888}" dt="2022-02-14T06:40:08.730" v="49111" actId="165"/>
          <ac:grpSpMkLst>
            <pc:docMk/>
            <pc:sldMk cId="552971553" sldId="285"/>
            <ac:grpSpMk id="129" creationId="{DBB3093D-5416-4138-BFCA-1B3110CF6120}"/>
          </ac:grpSpMkLst>
        </pc:grpChg>
        <pc:picChg chg="del mod">
          <ac:chgData name="applet shibuya" userId="8bdd555148b5aa4b" providerId="LiveId" clId="{A77B1CC1-F0A6-430E-A394-7AA1E9A89888}" dt="2022-02-14T06:07:20.746" v="48836" actId="21"/>
          <ac:picMkLst>
            <pc:docMk/>
            <pc:sldMk cId="552971553" sldId="285"/>
            <ac:picMk id="4" creationId="{053E6229-89B6-47A8-B5E9-3877796DB657}"/>
          </ac:picMkLst>
        </pc:picChg>
        <pc:picChg chg="del mod">
          <ac:chgData name="applet shibuya" userId="8bdd555148b5aa4b" providerId="LiveId" clId="{A77B1CC1-F0A6-430E-A394-7AA1E9A89888}" dt="2022-02-14T06:07:20.746" v="48836" actId="21"/>
          <ac:picMkLst>
            <pc:docMk/>
            <pc:sldMk cId="552971553" sldId="285"/>
            <ac:picMk id="6" creationId="{25DDB0B1-71C7-468D-9985-E306C1182FE9}"/>
          </ac:picMkLst>
        </pc:picChg>
        <pc:picChg chg="del mod">
          <ac:chgData name="applet shibuya" userId="8bdd555148b5aa4b" providerId="LiveId" clId="{A77B1CC1-F0A6-430E-A394-7AA1E9A89888}" dt="2022-02-14T06:07:20.746" v="48836" actId="21"/>
          <ac:picMkLst>
            <pc:docMk/>
            <pc:sldMk cId="552971553" sldId="285"/>
            <ac:picMk id="9" creationId="{1FE57650-097C-4D3A-ABC1-F276E8491998}"/>
          </ac:picMkLst>
        </pc:picChg>
        <pc:picChg chg="mod">
          <ac:chgData name="applet shibuya" userId="8bdd555148b5aa4b" providerId="LiveId" clId="{A77B1CC1-F0A6-430E-A394-7AA1E9A89888}" dt="2022-02-14T06:20:15.467" v="48995" actId="1076"/>
          <ac:picMkLst>
            <pc:docMk/>
            <pc:sldMk cId="552971553" sldId="285"/>
            <ac:picMk id="12" creationId="{0E614905-4974-4717-AE4D-E0EDEA08C5A4}"/>
          </ac:picMkLst>
        </pc:picChg>
        <pc:picChg chg="add del mod">
          <ac:chgData name="applet shibuya" userId="8bdd555148b5aa4b" providerId="LiveId" clId="{A77B1CC1-F0A6-430E-A394-7AA1E9A89888}" dt="2022-02-14T07:01:11.906" v="49200" actId="21"/>
          <ac:picMkLst>
            <pc:docMk/>
            <pc:sldMk cId="552971553" sldId="285"/>
            <ac:picMk id="115" creationId="{4FA22E34-8947-45CC-BD45-0AB3E7E2CBF4}"/>
          </ac:picMkLst>
        </pc:picChg>
        <pc:picChg chg="add del mod modCrop">
          <ac:chgData name="applet shibuya" userId="8bdd555148b5aa4b" providerId="LiveId" clId="{A77B1CC1-F0A6-430E-A394-7AA1E9A89888}" dt="2022-02-14T07:01:11.906" v="49200" actId="21"/>
          <ac:picMkLst>
            <pc:docMk/>
            <pc:sldMk cId="552971553" sldId="285"/>
            <ac:picMk id="116" creationId="{597C0ACD-BAC6-4F1B-9DB8-A9BF0609FD3E}"/>
          </ac:picMkLst>
        </pc:picChg>
      </pc:sldChg>
      <pc:sldChg chg="addSp delSp modSp del mod setBg">
        <pc:chgData name="applet shibuya" userId="8bdd555148b5aa4b" providerId="LiveId" clId="{A77B1CC1-F0A6-430E-A394-7AA1E9A89888}" dt="2022-02-14T06:49:38.243" v="49163" actId="47"/>
        <pc:sldMkLst>
          <pc:docMk/>
          <pc:sldMk cId="3560277850" sldId="286"/>
        </pc:sldMkLst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17" creationId="{74715874-22FC-468B-B7D4-6B69434DEF1F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18" creationId="{1A765D34-1637-4898-8593-9575F3A370AA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19" creationId="{294DABEC-D18D-49B9-84E4-F80CD7C0DDBF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0" creationId="{4D156549-32F3-4C90-999B-527BB70B43BD}"/>
          </ac:spMkLst>
        </pc:spChg>
        <pc:spChg chg="add mod ord">
          <ac:chgData name="applet shibuya" userId="8bdd555148b5aa4b" providerId="LiveId" clId="{A77B1CC1-F0A6-430E-A394-7AA1E9A89888}" dt="2022-02-03T09:40:07.702" v="28264" actId="167"/>
          <ac:spMkLst>
            <pc:docMk/>
            <pc:sldMk cId="3560277850" sldId="286"/>
            <ac:spMk id="20" creationId="{B34141EB-84AA-4E22-90F0-015DA12569FF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1" creationId="{138135DF-ECB7-40C2-A2E4-A5DA785521BA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1" creationId="{32985B29-1FA7-41D1-B823-EF3B8D9A1872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2" creationId="{07210561-0BE2-419A-9A45-5F6F3F3A63C3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2" creationId="{0E6A95F8-C2FC-4794-B5A4-11DF43793A61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3" creationId="{19C1AEAC-860D-43B4-A8B3-958002755B6D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3" creationId="{682AAD04-D75E-4CD2-9B6E-C99132D53F6D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4" creationId="{34F97716-9497-464C-BE37-A0B49B26D783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4" creationId="{DF7AE6F5-BB57-40B4-ABCC-75BEAE076794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5" creationId="{46EDA3B0-9D73-4F32-8EFE-E869A7539F40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5" creationId="{8348AEC5-FBC3-4F43-9E99-9AE79288434E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6" creationId="{05F04CF9-59E5-4359-A3F0-552C2FB3C5B9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6" creationId="{1BF6CCC0-6159-44E1-95D9-659DCA93193F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7" creationId="{657AB41F-29C7-46BE-8EB3-3627F0E64D14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7" creationId="{FE0B6BF6-5274-4EEF-97D4-81D8F4AAB404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8" creationId="{72F81594-8F0D-4858-B20A-86C2CE247F6D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8" creationId="{B71D0784-0935-48A1-BAE6-981DA8FFC214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29" creationId="{08A26D24-D1A6-43E3-982B-22B88C06B133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29" creationId="{D2710F89-D734-4277-BED4-1ADC359F1E21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30" creationId="{7D22007D-B489-488F-81FE-A5D38833E6E5}"/>
          </ac:spMkLst>
        </pc:spChg>
        <pc:spChg chg="del">
          <ac:chgData name="applet shibuya" userId="8bdd555148b5aa4b" providerId="LiveId" clId="{A77B1CC1-F0A6-430E-A394-7AA1E9A89888}" dt="2021-12-22T03:02:15.819" v="9170" actId="478"/>
          <ac:spMkLst>
            <pc:docMk/>
            <pc:sldMk cId="3560277850" sldId="286"/>
            <ac:spMk id="30" creationId="{AC25CEF5-AAA6-46A3-B688-3CA57CCB3D2A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1" creationId="{E22FE594-70E6-49F2-8425-CD8217023767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3" creationId="{89A251B2-ADFE-4C3B-B777-AB7B8EA13E0B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3" creationId="{E86F0E3F-5781-4CF6-A3B3-4D327E900991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4" creationId="{97D2F738-4E27-44D9-A141-AC844F3A5EE1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4" creationId="{C10F4D21-BD54-4F50-A1B9-754B5E19A2C7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5" creationId="{302B1738-2ED7-45A6-9BDE-650E722B694D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6" creationId="{5154E456-89EF-41AC-AFE3-F834ED9928C6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6" creationId="{8D38B990-BEA2-4E93-8B8C-D3E893F0E34D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7" creationId="{2C5F03DC-6069-4724-82DA-F60DCCA2DE77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7" creationId="{34CC3C66-2455-4E80-B2D6-B1E8D4ABD649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8" creationId="{60FEED08-9AEC-4CA0-AFB7-91F65A7E2C96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8" creationId="{A6CFAAFE-659F-436A-BDA8-B7987E3DCDC7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39" creationId="{9A67B5A4-E3C3-485E-9E29-B460B03FA306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39" creationId="{C8AA04DA-6F50-4CA6-9908-52176F47B744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0" creationId="{620803F4-ED5A-41F3-B4D3-D97166E433DE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40" creationId="{C4FB57E0-177F-4B5F-A003-D1CF7B72E182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1" creationId="{052A4D44-5D83-4C40-96A5-15F29702B88A}"/>
          </ac:spMkLst>
        </pc:spChg>
        <pc:spChg chg="add mod">
          <ac:chgData name="applet shibuya" userId="8bdd555148b5aa4b" providerId="LiveId" clId="{A77B1CC1-F0A6-430E-A394-7AA1E9A89888}" dt="2022-02-10T11:56:04.271" v="45237" actId="6549"/>
          <ac:spMkLst>
            <pc:docMk/>
            <pc:sldMk cId="3560277850" sldId="286"/>
            <ac:spMk id="41" creationId="{E00CAB4F-83F4-47C7-8570-AA61B7149EAC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2" creationId="{15202A89-8489-4963-957C-84515DBAF4AC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3" creationId="{A9A4C203-E917-486C-BE74-D3B38F37BB31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4" creationId="{1092E2BF-0E87-4856-80CE-55120DE5FDC6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44" creationId="{157874B7-68A8-4751-8EAE-732C3106DB66}"/>
          </ac:spMkLst>
        </pc:spChg>
        <pc:spChg chg="add del mod">
          <ac:chgData name="applet shibuya" userId="8bdd555148b5aa4b" providerId="LiveId" clId="{A77B1CC1-F0A6-430E-A394-7AA1E9A89888}" dt="2022-02-03T09:40:04.015" v="28262" actId="478"/>
          <ac:spMkLst>
            <pc:docMk/>
            <pc:sldMk cId="3560277850" sldId="286"/>
            <ac:spMk id="45" creationId="{5352F3E2-D00D-4E94-997E-C601B438C0ED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45" creationId="{96BE5547-7227-448D-8528-9B6603A8DDAE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46" creationId="{FAC0378E-F80C-43BA-B564-93A28F351A1F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47" creationId="{B488AD7F-89B4-415A-A648-6873933AD403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48" creationId="{CC4CF8EC-BE75-41F9-8431-E04D95E5AA20}"/>
          </ac:spMkLst>
        </pc:spChg>
        <pc:spChg chg="add del mod ord">
          <ac:chgData name="applet shibuya" userId="8bdd555148b5aa4b" providerId="LiveId" clId="{A77B1CC1-F0A6-430E-A394-7AA1E9A89888}" dt="2022-02-10T12:01:09.015" v="45361" actId="478"/>
          <ac:spMkLst>
            <pc:docMk/>
            <pc:sldMk cId="3560277850" sldId="286"/>
            <ac:spMk id="49" creationId="{FA8A9B01-3E94-4160-B4CF-941F6B3603F2}"/>
          </ac:spMkLst>
        </pc:spChg>
        <pc:spChg chg="add mod ord">
          <ac:chgData name="applet shibuya" userId="8bdd555148b5aa4b" providerId="LiveId" clId="{A77B1CC1-F0A6-430E-A394-7AA1E9A89888}" dt="2022-02-03T09:40:07.702" v="28264" actId="167"/>
          <ac:spMkLst>
            <pc:docMk/>
            <pc:sldMk cId="3560277850" sldId="286"/>
            <ac:spMk id="50" creationId="{DA5634CD-FBE6-44D8-89FD-238F8DC25C6D}"/>
          </ac:spMkLst>
        </pc:spChg>
        <pc:spChg chg="mod">
          <ac:chgData name="applet shibuya" userId="8bdd555148b5aa4b" providerId="LiveId" clId="{A77B1CC1-F0A6-430E-A394-7AA1E9A89888}" dt="2022-02-03T11:53:31.253" v="30140"/>
          <ac:spMkLst>
            <pc:docMk/>
            <pc:sldMk cId="3560277850" sldId="286"/>
            <ac:spMk id="52" creationId="{2D138DE6-6508-4A1D-AB74-728A52FC3AD8}"/>
          </ac:spMkLst>
        </pc:spChg>
        <pc:spChg chg="mod">
          <ac:chgData name="applet shibuya" userId="8bdd555148b5aa4b" providerId="LiveId" clId="{A77B1CC1-F0A6-430E-A394-7AA1E9A89888}" dt="2022-02-03T11:53:41.355" v="30148" actId="6549"/>
          <ac:spMkLst>
            <pc:docMk/>
            <pc:sldMk cId="3560277850" sldId="286"/>
            <ac:spMk id="53" creationId="{6313E34F-2797-40AB-BAFC-89D26676C171}"/>
          </ac:spMkLst>
        </pc:spChg>
        <pc:spChg chg="mod">
          <ac:chgData name="applet shibuya" userId="8bdd555148b5aa4b" providerId="LiveId" clId="{A77B1CC1-F0A6-430E-A394-7AA1E9A89888}" dt="2022-02-10T11:44:00.360" v="45033"/>
          <ac:spMkLst>
            <pc:docMk/>
            <pc:sldMk cId="3560277850" sldId="286"/>
            <ac:spMk id="54" creationId="{B433C71F-069F-4962-AEE3-D1490E8E1983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55" creationId="{F3C69A38-C28B-4A6D-9F36-ABAC7F8F45FC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56" creationId="{B64118FD-92DE-4319-99EB-A5BEA0A6CAD8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57" creationId="{0584201B-776D-4E48-888D-0771B2D441FF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58" creationId="{89B8B921-633A-46DD-B0E8-835E59B5804C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59" creationId="{40704A11-3709-4215-9244-00FDBD523179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0" creationId="{E6A24CE1-CBDD-4D94-B621-67BDDACEE267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1" creationId="{EBC2828F-0086-450E-B985-61E857CF4290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2" creationId="{C3EB27B7-0E1B-4E94-B158-5AEB6EB3EFC3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3" creationId="{614B5AA3-75EC-42A0-BD36-F4EFBA20C2D6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4" creationId="{ABFAB033-F045-4963-A211-EB9AC09FFF9E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5" creationId="{C4F5557F-E366-47EE-BBC1-D697404A2AE5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6" creationId="{5EB401AB-88EF-4BBA-A116-0C06C104469E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7" creationId="{AAC68D89-5E5E-4ADF-9E63-0BB0949491F5}"/>
          </ac:spMkLst>
        </pc:spChg>
        <pc:spChg chg="add mod">
          <ac:chgData name="applet shibuya" userId="8bdd555148b5aa4b" providerId="LiveId" clId="{A77B1CC1-F0A6-430E-A394-7AA1E9A89888}" dt="2022-02-10T12:01:09.312" v="45362"/>
          <ac:spMkLst>
            <pc:docMk/>
            <pc:sldMk cId="3560277850" sldId="286"/>
            <ac:spMk id="68" creationId="{34E3AA57-7B29-458C-AA9B-8ADD0E646577}"/>
          </ac:spMkLst>
        </pc:spChg>
        <pc:grpChg chg="add mod">
          <ac:chgData name="applet shibuya" userId="8bdd555148b5aa4b" providerId="LiveId" clId="{A77B1CC1-F0A6-430E-A394-7AA1E9A89888}" dt="2022-02-10T11:44:02.358" v="45034" actId="1076"/>
          <ac:grpSpMkLst>
            <pc:docMk/>
            <pc:sldMk cId="3560277850" sldId="286"/>
            <ac:grpSpMk id="31" creationId="{9E2B9D30-B531-42CC-8EE1-318524152BD6}"/>
          </ac:grpSpMkLst>
        </pc:grpChg>
        <pc:grpChg chg="mod">
          <ac:chgData name="applet shibuya" userId="8bdd555148b5aa4b" providerId="LiveId" clId="{A77B1CC1-F0A6-430E-A394-7AA1E9A89888}" dt="2022-02-10T11:44:00.360" v="45033"/>
          <ac:grpSpMkLst>
            <pc:docMk/>
            <pc:sldMk cId="3560277850" sldId="286"/>
            <ac:grpSpMk id="35" creationId="{D58F44B6-5BBE-4BA3-821B-6C196D58E346}"/>
          </ac:grpSpMkLst>
        </pc:grpChg>
        <pc:grpChg chg="add mod ord">
          <ac:chgData name="applet shibuya" userId="8bdd555148b5aa4b" providerId="LiveId" clId="{A77B1CC1-F0A6-430E-A394-7AA1E9A89888}" dt="2022-02-10T11:56:00.781" v="45218" actId="166"/>
          <ac:grpSpMkLst>
            <pc:docMk/>
            <pc:sldMk cId="3560277850" sldId="286"/>
            <ac:grpSpMk id="42" creationId="{7D3FC5A5-C853-4542-99D5-6CC252EA9F0C}"/>
          </ac:grpSpMkLst>
        </pc:grpChg>
        <pc:grpChg chg="mod">
          <ac:chgData name="applet shibuya" userId="8bdd555148b5aa4b" providerId="LiveId" clId="{A77B1CC1-F0A6-430E-A394-7AA1E9A89888}" dt="2022-02-10T11:44:00.360" v="45033"/>
          <ac:grpSpMkLst>
            <pc:docMk/>
            <pc:sldMk cId="3560277850" sldId="286"/>
            <ac:grpSpMk id="43" creationId="{40E039C3-7AF5-4088-BCE3-D37508E7C41B}"/>
          </ac:grpSpMkLst>
        </pc:grpChg>
        <pc:grpChg chg="add mod ord">
          <ac:chgData name="applet shibuya" userId="8bdd555148b5aa4b" providerId="LiveId" clId="{A77B1CC1-F0A6-430E-A394-7AA1E9A89888}" dt="2022-02-10T11:56:00.781" v="45218" actId="166"/>
          <ac:grpSpMkLst>
            <pc:docMk/>
            <pc:sldMk cId="3560277850" sldId="286"/>
            <ac:grpSpMk id="51" creationId="{8E5E6021-69DD-46F8-8484-5277905EE3AB}"/>
          </ac:grpSpMkLst>
        </pc:grpChg>
        <pc:picChg chg="add mod">
          <ac:chgData name="applet shibuya" userId="8bdd555148b5aa4b" providerId="LiveId" clId="{A77B1CC1-F0A6-430E-A394-7AA1E9A89888}" dt="2022-02-10T12:16:54.111" v="46000" actId="1076"/>
          <ac:picMkLst>
            <pc:docMk/>
            <pc:sldMk cId="3560277850" sldId="286"/>
            <ac:picMk id="4" creationId="{A9C7E8B7-968C-4A59-999E-42F8A27876BC}"/>
          </ac:picMkLst>
        </pc:picChg>
        <pc:picChg chg="add mod">
          <ac:chgData name="applet shibuya" userId="8bdd555148b5aa4b" providerId="LiveId" clId="{A77B1CC1-F0A6-430E-A394-7AA1E9A89888}" dt="2022-02-10T12:06:17.116" v="45481" actId="14861"/>
          <ac:picMkLst>
            <pc:docMk/>
            <pc:sldMk cId="3560277850" sldId="286"/>
            <ac:picMk id="6" creationId="{24989E9C-0694-4595-91BB-04EBE2885E68}"/>
          </ac:picMkLst>
        </pc:picChg>
      </pc:sldChg>
      <pc:sldChg chg="addSp delSp modSp mod setBg">
        <pc:chgData name="applet shibuya" userId="8bdd555148b5aa4b" providerId="LiveId" clId="{A77B1CC1-F0A6-430E-A394-7AA1E9A89888}" dt="2022-02-14T07:30:53.400" v="49566" actId="1076"/>
        <pc:sldMkLst>
          <pc:docMk/>
          <pc:sldMk cId="3353187108" sldId="287"/>
        </pc:sldMkLst>
        <pc:spChg chg="del">
          <ac:chgData name="applet shibuya" userId="8bdd555148b5aa4b" providerId="LiveId" clId="{A77B1CC1-F0A6-430E-A394-7AA1E9A89888}" dt="2022-02-10T12:15:30.115" v="45860" actId="478"/>
          <ac:spMkLst>
            <pc:docMk/>
            <pc:sldMk cId="3353187108" sldId="287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17" creationId="{B48B0F11-D94E-4C0D-AF36-09D729E81A82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18" creationId="{02D7AD62-F5B5-423E-88A0-31D2A7BE4B34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19" creationId="{FB26C1EA-41B3-44B5-9CAC-2269CE528F75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0" creationId="{53A024A4-6535-462B-A58E-EDD243AF5E35}"/>
          </ac:spMkLst>
        </pc:spChg>
        <pc:spChg chg="add mod ord">
          <ac:chgData name="applet shibuya" userId="8bdd555148b5aa4b" providerId="LiveId" clId="{A77B1CC1-F0A6-430E-A394-7AA1E9A89888}" dt="2022-02-03T09:40:15.690" v="28267" actId="167"/>
          <ac:spMkLst>
            <pc:docMk/>
            <pc:sldMk cId="3353187108" sldId="287"/>
            <ac:spMk id="20" creationId="{E3AEEF4B-2A13-48EE-93D2-25B97736A39D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1" creationId="{33876FB8-6FBE-4222-9BD6-A1FAA1C6A202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1" creationId="{E087ED27-AB7D-4797-8BBC-C7771993459D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2" creationId="{20EEDFB7-0630-4B10-8100-BB8E05596321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2" creationId="{28E2DC16-C2DE-465F-A2EB-F48A14E55C58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3" creationId="{29199862-CDEF-4DAC-B597-D3065B821712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3" creationId="{F2538F70-5488-4626-8A48-9A73367D005B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4" creationId="{323E5DA9-03C8-4A7B-B217-6D04947BC0DA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4" creationId="{FBF917F7-58FC-489B-926E-B14EC0BFF532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5" creationId="{4199B852-280C-41FD-9CDC-B9A4BC0DF48D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5" creationId="{DB036B2D-B334-421D-9502-6C11E2598DEA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6" creationId="{1C3EF6C7-3665-4F2D-8983-91130202C398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6" creationId="{B46283E5-6C98-4E3C-AA42-4152A93C4B0A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7" creationId="{D0CADD8A-829B-4A4D-9841-CFFBA8108AC9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7" creationId="{DF2D85DA-1A99-477D-8DC4-E463E2E9F13D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8" creationId="{3DC7EBAF-08BD-42E3-82BE-7E74998C0131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8" creationId="{EB054D41-9167-40E0-AC1A-3655B0159D2B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29" creationId="{674BD204-2A94-4E59-9B1A-107A143DD03B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29" creationId="{913732D4-8143-4275-8650-7398DFFFEDCA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30" creationId="{3797B82C-5C1A-437D-B070-E16CDD7FE6B9}"/>
          </ac:spMkLst>
        </pc:spChg>
        <pc:spChg chg="del">
          <ac:chgData name="applet shibuya" userId="8bdd555148b5aa4b" providerId="LiveId" clId="{A77B1CC1-F0A6-430E-A394-7AA1E9A89888}" dt="2021-12-22T03:02:20.771" v="9172" actId="478"/>
          <ac:spMkLst>
            <pc:docMk/>
            <pc:sldMk cId="3353187108" sldId="287"/>
            <ac:spMk id="30" creationId="{BD49236F-EA9D-4194-A7D2-E00750DFC50B}"/>
          </ac:spMkLst>
        </pc:spChg>
        <pc:spChg chg="mod">
          <ac:chgData name="applet shibuya" userId="8bdd555148b5aa4b" providerId="LiveId" clId="{A77B1CC1-F0A6-430E-A394-7AA1E9A89888}" dt="2022-02-14T07:28:58.823" v="49552" actId="20577"/>
          <ac:spMkLst>
            <pc:docMk/>
            <pc:sldMk cId="3353187108" sldId="287"/>
            <ac:spMk id="31" creationId="{1F439078-B54B-4183-B0B3-9E6FE192F33B}"/>
          </ac:spMkLst>
        </pc:spChg>
        <pc:spChg chg="del mod">
          <ac:chgData name="applet shibuya" userId="8bdd555148b5aa4b" providerId="LiveId" clId="{A77B1CC1-F0A6-430E-A394-7AA1E9A89888}" dt="2022-02-14T07:01:56.386" v="49208" actId="478"/>
          <ac:spMkLst>
            <pc:docMk/>
            <pc:sldMk cId="3353187108" sldId="287"/>
            <ac:spMk id="32" creationId="{B2C57B33-FC58-4AB3-92D4-CC1DBFAB8D18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3" creationId="{10AFF795-3604-48F0-924E-6C5B64158F97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4" creationId="{3B822407-2FF4-431F-B48A-8A56D328E81D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5" creationId="{4FA3B60B-E10D-436E-AFA7-462B0BE8719D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35" creationId="{654DF31E-292A-4DDE-8F1B-C8AFA5D98E89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36" creationId="{07B99EDC-58F2-41DA-908F-90B2E4948D2A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6" creationId="{35737539-F931-4AF9-A9E1-838030BD7D13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7" creationId="{2E18ACB4-5730-426F-A9EA-2F83D5175183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8" creationId="{7726D788-D6A2-443B-9D55-6F290D5F9706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38" creationId="{7DB7113F-8617-480B-970C-69CAAE5F8FC4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39" creationId="{0D9CE0AC-72F0-453A-B3D8-F84E304F14E4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39" creationId="{B0BC6301-395B-4BA6-B9AF-84F6D0D8B0FC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0" creationId="{BDBECC88-3A56-454F-9A5B-3A9B6CD8A84A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40" creationId="{EA23EE66-8754-42FD-B830-8199976760D3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1" creationId="{569C7D41-DA2D-45C9-B551-236CC144FE59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41" creationId="{B9D9F9B0-9C56-430F-AA4B-1291B2B2C102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42" creationId="{1AC2CF0E-F037-488A-BFF8-91BD98D358DD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2" creationId="{B092E864-F5A2-4095-A98A-F6295905BA61}"/>
          </ac:spMkLst>
        </pc:spChg>
        <pc:spChg chg="add del mod">
          <ac:chgData name="applet shibuya" userId="8bdd555148b5aa4b" providerId="LiveId" clId="{A77B1CC1-F0A6-430E-A394-7AA1E9A89888}" dt="2022-02-10T11:43:58.266" v="45032"/>
          <ac:spMkLst>
            <pc:docMk/>
            <pc:sldMk cId="3353187108" sldId="287"/>
            <ac:spMk id="43" creationId="{65E8F37B-9370-46A9-B9CF-F40151E91905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3" creationId="{BAE769A3-5EEE-4D15-9A79-977BCDF57536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4" creationId="{80AFF2C5-7CA5-41B9-9547-FED7B64398F4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5" creationId="{A70B95A9-2726-4F82-9F99-D0B71FDED7EF}"/>
          </ac:spMkLst>
        </pc:spChg>
        <pc:spChg chg="add del mod">
          <ac:chgData name="applet shibuya" userId="8bdd555148b5aa4b" providerId="LiveId" clId="{A77B1CC1-F0A6-430E-A394-7AA1E9A89888}" dt="2022-02-03T09:40:12.182" v="28265" actId="478"/>
          <ac:spMkLst>
            <pc:docMk/>
            <pc:sldMk cId="3353187108" sldId="287"/>
            <ac:spMk id="46" creationId="{1F80B466-EBB3-4D9C-AC62-1D6F12B9A79E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46" creationId="{3D84DF25-023F-4F7B-AF0F-225D929797CB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47" creationId="{BBDEB949-8C7F-4576-A90C-D2A1C10BD00A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48" creationId="{D35336CB-5A47-4B39-8C53-092A9EFFF892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49" creationId="{467C932B-600D-4538-AD61-8451FB16438C}"/>
          </ac:spMkLst>
        </pc:spChg>
        <pc:spChg chg="add del mod ord">
          <ac:chgData name="applet shibuya" userId="8bdd555148b5aa4b" providerId="LiveId" clId="{A77B1CC1-F0A6-430E-A394-7AA1E9A89888}" dt="2022-02-10T12:01:25.870" v="45366" actId="478"/>
          <ac:spMkLst>
            <pc:docMk/>
            <pc:sldMk cId="3353187108" sldId="287"/>
            <ac:spMk id="50" creationId="{70344A98-D845-4522-A2C4-61B0992B96D1}"/>
          </ac:spMkLst>
        </pc:spChg>
        <pc:spChg chg="add mod ord">
          <ac:chgData name="applet shibuya" userId="8bdd555148b5aa4b" providerId="LiveId" clId="{A77B1CC1-F0A6-430E-A394-7AA1E9A89888}" dt="2022-02-03T09:40:15.690" v="28267" actId="167"/>
          <ac:spMkLst>
            <pc:docMk/>
            <pc:sldMk cId="3353187108" sldId="287"/>
            <ac:spMk id="51" creationId="{8914249A-317E-4813-996C-C9D8E0CE35E6}"/>
          </ac:spMkLst>
        </pc:spChg>
        <pc:spChg chg="mod">
          <ac:chgData name="applet shibuya" userId="8bdd555148b5aa4b" providerId="LiveId" clId="{A77B1CC1-F0A6-430E-A394-7AA1E9A89888}" dt="2022-02-03T11:53:45.258" v="30149"/>
          <ac:spMkLst>
            <pc:docMk/>
            <pc:sldMk cId="3353187108" sldId="287"/>
            <ac:spMk id="53" creationId="{11B48164-3D0E-4981-A831-FED03D27F487}"/>
          </ac:spMkLst>
        </pc:spChg>
        <pc:spChg chg="mod">
          <ac:chgData name="applet shibuya" userId="8bdd555148b5aa4b" providerId="LiveId" clId="{A77B1CC1-F0A6-430E-A394-7AA1E9A89888}" dt="2022-02-03T11:53:55.407" v="30163" actId="20577"/>
          <ac:spMkLst>
            <pc:docMk/>
            <pc:sldMk cId="3353187108" sldId="287"/>
            <ac:spMk id="54" creationId="{42CDD569-5006-48F2-B496-C0C2665B87B4}"/>
          </ac:spMkLst>
        </pc:spChg>
        <pc:spChg chg="mod">
          <ac:chgData name="applet shibuya" userId="8bdd555148b5aa4b" providerId="LiveId" clId="{A77B1CC1-F0A6-430E-A394-7AA1E9A89888}" dt="2022-02-03T11:54:12.355" v="30180" actId="14100"/>
          <ac:spMkLst>
            <pc:docMk/>
            <pc:sldMk cId="3353187108" sldId="287"/>
            <ac:spMk id="56" creationId="{07E3F0E2-B8CB-432E-8DFE-AB2D7C8D349B}"/>
          </ac:spMkLst>
        </pc:spChg>
        <pc:spChg chg="mod">
          <ac:chgData name="applet shibuya" userId="8bdd555148b5aa4b" providerId="LiveId" clId="{A77B1CC1-F0A6-430E-A394-7AA1E9A89888}" dt="2022-02-03T11:54:09.311" v="30179" actId="14100"/>
          <ac:spMkLst>
            <pc:docMk/>
            <pc:sldMk cId="3353187108" sldId="287"/>
            <ac:spMk id="57" creationId="{EF313976-287B-4DA3-9554-08CFEBC581FE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58" creationId="{21A2EEF8-2019-4758-9D9A-14E13F32191C}"/>
          </ac:spMkLst>
        </pc:spChg>
        <pc:spChg chg="add mod ord">
          <ac:chgData name="applet shibuya" userId="8bdd555148b5aa4b" providerId="LiveId" clId="{A77B1CC1-F0A6-430E-A394-7AA1E9A89888}" dt="2022-02-14T07:30:53.400" v="49566" actId="1076"/>
          <ac:spMkLst>
            <pc:docMk/>
            <pc:sldMk cId="3353187108" sldId="287"/>
            <ac:spMk id="59" creationId="{DC1058CC-25A4-47F3-A6F5-2D2A362B5A08}"/>
          </ac:spMkLst>
        </pc:spChg>
        <pc:spChg chg="mod">
          <ac:chgData name="applet shibuya" userId="8bdd555148b5aa4b" providerId="LiveId" clId="{A77B1CC1-F0A6-430E-A394-7AA1E9A89888}" dt="2022-02-10T11:43:39.766" v="45027"/>
          <ac:spMkLst>
            <pc:docMk/>
            <pc:sldMk cId="3353187108" sldId="287"/>
            <ac:spMk id="59" creationId="{E0EA5EAA-60C1-414F-BB50-B5946A58869F}"/>
          </ac:spMkLst>
        </pc:spChg>
        <pc:spChg chg="add mod">
          <ac:chgData name="applet shibuya" userId="8bdd555148b5aa4b" providerId="LiveId" clId="{A77B1CC1-F0A6-430E-A394-7AA1E9A89888}" dt="2022-02-14T07:29:03.247" v="49553" actId="1076"/>
          <ac:spMkLst>
            <pc:docMk/>
            <pc:sldMk cId="3353187108" sldId="287"/>
            <ac:spMk id="61" creationId="{4410E3D5-3573-42EA-9D15-D87AC6495368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1" creationId="{ADCFFB1A-4460-4AD6-AE12-5705D7BCF395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2" creationId="{3287E023-C0DA-4F2C-A4BD-B9BEDF6F629F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3" creationId="{32D3F6B2-D30E-40E1-8641-66E789533BF4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4" creationId="{6EA74707-D57A-4F9A-8EEC-11C0D42F366B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4" creationId="{B58D91E4-D2DF-43BB-B857-95BBB3701A3A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5" creationId="{99CE2771-9CEA-4BC8-BB59-754A152E0F96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6" creationId="{272DCDF5-BAB3-48C2-80D1-7044C9BD08A3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6" creationId="{966A1927-7BFB-4500-8835-B178F8680372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7" creationId="{A09C6942-0549-4DBD-886B-2816B62070C7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7" creationId="{E568F87F-C689-4EF7-AA56-09FCFFF655EE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8" creationId="{1CAF4872-EEA0-4B05-A9D3-F4FA6B214778}"/>
          </ac:spMkLst>
        </pc:spChg>
        <pc:spChg chg="mod">
          <ac:chgData name="applet shibuya" userId="8bdd555148b5aa4b" providerId="LiveId" clId="{A77B1CC1-F0A6-430E-A394-7AA1E9A89888}" dt="2022-02-10T11:46:01.646" v="45039"/>
          <ac:spMkLst>
            <pc:docMk/>
            <pc:sldMk cId="3353187108" sldId="287"/>
            <ac:spMk id="68" creationId="{4E230774-2E2E-4DFD-B925-906B64221D65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69" creationId="{1AEEE7CB-7102-496A-98B4-7A30D8213834}"/>
          </ac:spMkLst>
        </pc:spChg>
        <pc:spChg chg="add del mod">
          <ac:chgData name="applet shibuya" userId="8bdd555148b5aa4b" providerId="LiveId" clId="{A77B1CC1-F0A6-430E-A394-7AA1E9A89888}" dt="2022-02-10T11:46:03.334" v="45040"/>
          <ac:spMkLst>
            <pc:docMk/>
            <pc:sldMk cId="3353187108" sldId="287"/>
            <ac:spMk id="69" creationId="{C00128CA-FE46-4651-A201-CF243E0CC245}"/>
          </ac:spMkLst>
        </pc:spChg>
        <pc:spChg chg="add del mod">
          <ac:chgData name="applet shibuya" userId="8bdd555148b5aa4b" providerId="LiveId" clId="{A77B1CC1-F0A6-430E-A394-7AA1E9A89888}" dt="2022-02-10T11:46:03.334" v="45040"/>
          <ac:spMkLst>
            <pc:docMk/>
            <pc:sldMk cId="3353187108" sldId="287"/>
            <ac:spMk id="70" creationId="{87A81A95-A1D6-4698-98A7-74C8640D3EB8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70" creationId="{9FFB0876-8BD4-4959-9CFD-06F16C8386EC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2" creationId="{33353FF9-76E7-46CD-8BB7-E900FA8183B4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3" creationId="{54E72BA1-DC7F-4804-B3EB-26F8576B981C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5" creationId="{01FEEB5C-14FC-440B-AB12-C65E83DC6AB4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6" creationId="{0A6F9B63-B8E1-4C41-A055-60BA2E16CD47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7" creationId="{BE1F8681-4895-4388-99AD-2A8A92E67F39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8" creationId="{B3132B81-E264-43CA-8436-89FA847BB220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79" creationId="{42B70879-B8E8-45F1-B7E5-E2F5D63B9659}"/>
          </ac:spMkLst>
        </pc:spChg>
        <pc:spChg chg="add mod">
          <ac:chgData name="applet shibuya" userId="8bdd555148b5aa4b" providerId="LiveId" clId="{A77B1CC1-F0A6-430E-A394-7AA1E9A89888}" dt="2022-02-14T07:28:23.037" v="49544" actId="1036"/>
          <ac:spMkLst>
            <pc:docMk/>
            <pc:sldMk cId="3353187108" sldId="287"/>
            <ac:spMk id="80" creationId="{D6BDC3AC-F8CC-49AB-A8FE-770B5609AC24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82" creationId="{5B735923-001A-46E4-B994-D17F140E9E65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83" creationId="{D7D930FF-8B99-4560-94F4-CD241C4777B2}"/>
          </ac:spMkLst>
        </pc:spChg>
        <pc:spChg chg="mod">
          <ac:chgData name="applet shibuya" userId="8bdd555148b5aa4b" providerId="LiveId" clId="{A77B1CC1-F0A6-430E-A394-7AA1E9A89888}" dt="2022-02-10T11:46:30.258" v="45042"/>
          <ac:spMkLst>
            <pc:docMk/>
            <pc:sldMk cId="3353187108" sldId="287"/>
            <ac:spMk id="84" creationId="{CEAD9982-7A47-42C0-809D-78B2FAEE7CDA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86" creationId="{8FCC3720-D859-4E81-BC96-6364BC59C08D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87" creationId="{8C438FA8-B733-4613-A4BE-0543F8510BB9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89" creationId="{41450BF4-7210-4D5E-B92F-8641462CA5A4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0" creationId="{B2FAC32E-5B8E-4A8A-857B-67219353828A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1" creationId="{486527BD-CB59-48B8-986D-B212EE2A64C8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2" creationId="{39806243-8ED2-4AE9-B879-A36D8CF561A1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3" creationId="{C1B0CD3E-B83F-4C7A-A1D7-AFF51EEBE229}"/>
          </ac:spMkLst>
        </pc:spChg>
        <pc:spChg chg="add del mod">
          <ac:chgData name="applet shibuya" userId="8bdd555148b5aa4b" providerId="LiveId" clId="{A77B1CC1-F0A6-430E-A394-7AA1E9A89888}" dt="2022-02-14T07:01:53.364" v="49207" actId="478"/>
          <ac:spMkLst>
            <pc:docMk/>
            <pc:sldMk cId="3353187108" sldId="287"/>
            <ac:spMk id="94" creationId="{698BF3DB-1849-413D-ADB8-8132E5A48BFD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6" creationId="{2729D4C5-7D26-4506-A502-58A3D7DA629A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7" creationId="{902882EA-3E53-4459-A04D-BF0DE9B1FDDC}"/>
          </ac:spMkLst>
        </pc:spChg>
        <pc:spChg chg="mod">
          <ac:chgData name="applet shibuya" userId="8bdd555148b5aa4b" providerId="LiveId" clId="{A77B1CC1-F0A6-430E-A394-7AA1E9A89888}" dt="2022-02-10T11:46:34.232" v="45044"/>
          <ac:spMkLst>
            <pc:docMk/>
            <pc:sldMk cId="3353187108" sldId="287"/>
            <ac:spMk id="98" creationId="{0FDB9319-79A0-4C06-AD43-0CAFB2DDCB7D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99" creationId="{9537DFA0-1AD0-4EF4-8238-1AC08F7E8D0B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0" creationId="{E9D8D95B-AD51-45C6-8B70-70188787B64D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1" creationId="{DC144A46-BBE3-4D20-B112-D86985BEB1C8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2" creationId="{2F53319B-C14B-4454-82DE-9CFF0FB2BBC1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3" creationId="{9A3ED717-3E5E-41DD-AB89-1C26839589F9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4" creationId="{6FA5BDEA-F882-40E1-82EF-0C414619050A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5" creationId="{E271C0DA-FB66-43A7-9BB1-6B311ECD4855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6" creationId="{D6A5CF25-4F31-4039-B654-2D09D1B78449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7" creationId="{648D3D95-DC7D-4463-B727-3DAF740269E6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8" creationId="{13562910-3305-4428-91E4-B5976F167E3F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09" creationId="{32BB91DC-4574-41EF-9D81-BD6C4DF81F3A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10" creationId="{26B57821-2BF0-40B6-8393-3FE5FCCDD400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11" creationId="{78CEC37F-3180-4888-A9E0-5623DEADCB10}"/>
          </ac:spMkLst>
        </pc:spChg>
        <pc:spChg chg="add mod">
          <ac:chgData name="applet shibuya" userId="8bdd555148b5aa4b" providerId="LiveId" clId="{A77B1CC1-F0A6-430E-A394-7AA1E9A89888}" dt="2022-02-10T12:01:26.182" v="45367"/>
          <ac:spMkLst>
            <pc:docMk/>
            <pc:sldMk cId="3353187108" sldId="287"/>
            <ac:spMk id="112" creationId="{BBFF37D5-BADF-42BC-A48B-F80E8505969A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13" creationId="{6A92BE65-787D-4745-A640-6E8FDA0710E7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15" creationId="{CFBF9435-4DF5-419F-AFD2-C8C9FD1F8ABE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16" creationId="{5FCA63BD-69D0-4A91-8564-0306B78E2C22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19" creationId="{90AE41E7-886B-4F37-87DF-C27CD2AAFF80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20" creationId="{49545D0D-B5A7-439B-B817-34B9388541BF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21" creationId="{4AE6C9DF-4A87-4B99-A1D5-37CE28F510CF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24" creationId="{A7F3BE34-9064-4B35-8915-15921EA99BB7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25" creationId="{A4334970-2141-44DB-A118-8C13AF14C616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26" creationId="{0EB6ADEF-8B55-4E3B-AC1E-34FDACBAB459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27" creationId="{B91CD52F-9760-4398-B2DF-BDCC0EF86F2E}"/>
          </ac:spMkLst>
        </pc:spChg>
        <pc:spChg chg="add del mod">
          <ac:chgData name="applet shibuya" userId="8bdd555148b5aa4b" providerId="LiveId" clId="{A77B1CC1-F0A6-430E-A394-7AA1E9A89888}" dt="2022-02-14T07:28:35.367" v="49545" actId="478"/>
          <ac:spMkLst>
            <pc:docMk/>
            <pc:sldMk cId="3353187108" sldId="287"/>
            <ac:spMk id="128" creationId="{BB66F131-8CE4-4C27-A951-9BBC8060E23E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30" creationId="{CFC096A6-0FD8-4AEA-98DB-376E07C25511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31" creationId="{BF7518CA-0506-4EB0-A818-58AF0BB57259}"/>
          </ac:spMkLst>
        </pc:spChg>
        <pc:spChg chg="mod">
          <ac:chgData name="applet shibuya" userId="8bdd555148b5aa4b" providerId="LiveId" clId="{A77B1CC1-F0A6-430E-A394-7AA1E9A89888}" dt="2022-02-14T07:01:57.208" v="49209"/>
          <ac:spMkLst>
            <pc:docMk/>
            <pc:sldMk cId="3353187108" sldId="287"/>
            <ac:spMk id="132" creationId="{B8BE86BC-FBF2-4AA8-9841-B137CA7FC4AD}"/>
          </ac:spMkLst>
        </pc:spChg>
        <pc:spChg chg="add mod">
          <ac:chgData name="applet shibuya" userId="8bdd555148b5aa4b" providerId="LiveId" clId="{A77B1CC1-F0A6-430E-A394-7AA1E9A89888}" dt="2022-02-14T07:29:51.801" v="49558" actId="14100"/>
          <ac:spMkLst>
            <pc:docMk/>
            <pc:sldMk cId="3353187108" sldId="287"/>
            <ac:spMk id="133" creationId="{C5FF1178-E7DB-4876-B02A-30D410F5C6AC}"/>
          </ac:spMkLst>
        </pc:spChg>
        <pc:spChg chg="add mod">
          <ac:chgData name="applet shibuya" userId="8bdd555148b5aa4b" providerId="LiveId" clId="{A77B1CC1-F0A6-430E-A394-7AA1E9A89888}" dt="2022-02-14T07:29:57.165" v="49560" actId="207"/>
          <ac:spMkLst>
            <pc:docMk/>
            <pc:sldMk cId="3353187108" sldId="287"/>
            <ac:spMk id="134" creationId="{8D0D2091-6845-4B98-A1F1-593D52315041}"/>
          </ac:spMkLst>
        </pc:spChg>
        <pc:spChg chg="mod">
          <ac:chgData name="applet shibuya" userId="8bdd555148b5aa4b" providerId="LiveId" clId="{A77B1CC1-F0A6-430E-A394-7AA1E9A89888}" dt="2022-02-14T07:30:40.703" v="49564"/>
          <ac:spMkLst>
            <pc:docMk/>
            <pc:sldMk cId="3353187108" sldId="287"/>
            <ac:spMk id="136" creationId="{700EDFEA-F118-44B9-BF96-3BC866268BE2}"/>
          </ac:spMkLst>
        </pc:spChg>
        <pc:spChg chg="mod">
          <ac:chgData name="applet shibuya" userId="8bdd555148b5aa4b" providerId="LiveId" clId="{A77B1CC1-F0A6-430E-A394-7AA1E9A89888}" dt="2022-02-14T07:30:40.703" v="49564"/>
          <ac:spMkLst>
            <pc:docMk/>
            <pc:sldMk cId="3353187108" sldId="287"/>
            <ac:spMk id="137" creationId="{96294D9A-A41D-4F65-9C7C-1F15521447B4}"/>
          </ac:spMkLst>
        </pc:spChg>
        <pc:spChg chg="mod">
          <ac:chgData name="applet shibuya" userId="8bdd555148b5aa4b" providerId="LiveId" clId="{A77B1CC1-F0A6-430E-A394-7AA1E9A89888}" dt="2022-02-14T07:30:40.703" v="49564"/>
          <ac:spMkLst>
            <pc:docMk/>
            <pc:sldMk cId="3353187108" sldId="287"/>
            <ac:spMk id="138" creationId="{8FB32B7C-0568-4A87-AB9D-284A31279704}"/>
          </ac:spMkLst>
        </pc:spChg>
        <pc:grpChg chg="add del mod">
          <ac:chgData name="applet shibuya" userId="8bdd555148b5aa4b" providerId="LiveId" clId="{A77B1CC1-F0A6-430E-A394-7AA1E9A89888}" dt="2022-02-10T11:43:58.266" v="45032"/>
          <ac:grpSpMkLst>
            <pc:docMk/>
            <pc:sldMk cId="3353187108" sldId="287"/>
            <ac:grpSpMk id="34" creationId="{3A402936-4414-4403-A6CC-B6424B5815D0}"/>
          </ac:grpSpMkLst>
        </pc:grpChg>
        <pc:grpChg chg="mod">
          <ac:chgData name="applet shibuya" userId="8bdd555148b5aa4b" providerId="LiveId" clId="{A77B1CC1-F0A6-430E-A394-7AA1E9A89888}" dt="2022-02-10T11:43:39.766" v="45027"/>
          <ac:grpSpMkLst>
            <pc:docMk/>
            <pc:sldMk cId="3353187108" sldId="287"/>
            <ac:grpSpMk id="37" creationId="{902C77B1-5EE3-4B47-AFB1-E8965E699E92}"/>
          </ac:grpSpMkLst>
        </pc:grpChg>
        <pc:grpChg chg="add del mod">
          <ac:chgData name="applet shibuya" userId="8bdd555148b5aa4b" providerId="LiveId" clId="{A77B1CC1-F0A6-430E-A394-7AA1E9A89888}" dt="2022-02-10T11:43:58.266" v="45032"/>
          <ac:grpSpMkLst>
            <pc:docMk/>
            <pc:sldMk cId="3353187108" sldId="287"/>
            <ac:grpSpMk id="44" creationId="{05D4CD42-E032-4C7B-ACBB-3B96B02DA166}"/>
          </ac:grpSpMkLst>
        </pc:grpChg>
        <pc:grpChg chg="mod">
          <ac:chgData name="applet shibuya" userId="8bdd555148b5aa4b" providerId="LiveId" clId="{A77B1CC1-F0A6-430E-A394-7AA1E9A89888}" dt="2022-02-10T11:43:39.766" v="45027"/>
          <ac:grpSpMkLst>
            <pc:docMk/>
            <pc:sldMk cId="3353187108" sldId="287"/>
            <ac:grpSpMk id="45" creationId="{516A2E0D-4196-4394-9E98-BE53984586BC}"/>
          </ac:grpSpMkLst>
        </pc:grpChg>
        <pc:grpChg chg="add mod ord">
          <ac:chgData name="applet shibuya" userId="8bdd555148b5aa4b" providerId="LiveId" clId="{A77B1CC1-F0A6-430E-A394-7AA1E9A89888}" dt="2022-02-14T07:28:23.037" v="49544" actId="1036"/>
          <ac:grpSpMkLst>
            <pc:docMk/>
            <pc:sldMk cId="3353187108" sldId="287"/>
            <ac:grpSpMk id="52" creationId="{B6E47044-7524-430D-A1FD-B940781EF806}"/>
          </ac:grpSpMkLst>
        </pc:grpChg>
        <pc:grpChg chg="add del mod ord">
          <ac:chgData name="applet shibuya" userId="8bdd555148b5aa4b" providerId="LiveId" clId="{A77B1CC1-F0A6-430E-A394-7AA1E9A89888}" dt="2022-02-14T07:01:47.875" v="49206" actId="478"/>
          <ac:grpSpMkLst>
            <pc:docMk/>
            <pc:sldMk cId="3353187108" sldId="287"/>
            <ac:grpSpMk id="55" creationId="{6359E748-8FD7-468B-A85B-13DA6509D2EC}"/>
          </ac:grpSpMkLst>
        </pc:grpChg>
        <pc:grpChg chg="add del mod">
          <ac:chgData name="applet shibuya" userId="8bdd555148b5aa4b" providerId="LiveId" clId="{A77B1CC1-F0A6-430E-A394-7AA1E9A89888}" dt="2022-02-10T11:46:03.334" v="45040"/>
          <ac:grpSpMkLst>
            <pc:docMk/>
            <pc:sldMk cId="3353187108" sldId="287"/>
            <ac:grpSpMk id="60" creationId="{B8BD3BE6-9FA8-47AD-AD4E-8719D97A23A2}"/>
          </ac:grpSpMkLst>
        </pc:grpChg>
        <pc:grpChg chg="add del mod">
          <ac:chgData name="applet shibuya" userId="8bdd555148b5aa4b" providerId="LiveId" clId="{A77B1CC1-F0A6-430E-A394-7AA1E9A89888}" dt="2022-02-14T07:28:35.367" v="49545" actId="478"/>
          <ac:grpSpMkLst>
            <pc:docMk/>
            <pc:sldMk cId="3353187108" sldId="287"/>
            <ac:grpSpMk id="62" creationId="{5F268152-F573-4F10-A53C-363C29C70DA1}"/>
          </ac:grpSpMkLst>
        </pc:grpChg>
        <pc:grpChg chg="mod">
          <ac:chgData name="applet shibuya" userId="8bdd555148b5aa4b" providerId="LiveId" clId="{A77B1CC1-F0A6-430E-A394-7AA1E9A89888}" dt="2022-02-10T11:46:01.646" v="45039"/>
          <ac:grpSpMkLst>
            <pc:docMk/>
            <pc:sldMk cId="3353187108" sldId="287"/>
            <ac:grpSpMk id="63" creationId="{AB371EBA-DA3A-4B02-87B3-BF779D9FCBCF}"/>
          </ac:grpSpMkLst>
        </pc:grpChg>
        <pc:grpChg chg="mod">
          <ac:chgData name="applet shibuya" userId="8bdd555148b5aa4b" providerId="LiveId" clId="{A77B1CC1-F0A6-430E-A394-7AA1E9A89888}" dt="2022-02-14T07:01:57.208" v="49209"/>
          <ac:grpSpMkLst>
            <pc:docMk/>
            <pc:sldMk cId="3353187108" sldId="287"/>
            <ac:grpSpMk id="65" creationId="{A99A02AC-5E18-48B9-BC57-66BF2EB99E79}"/>
          </ac:grpSpMkLst>
        </pc:grpChg>
        <pc:grpChg chg="add mod">
          <ac:chgData name="applet shibuya" userId="8bdd555148b5aa4b" providerId="LiveId" clId="{A77B1CC1-F0A6-430E-A394-7AA1E9A89888}" dt="2022-02-14T07:28:23.037" v="49544" actId="1036"/>
          <ac:grpSpMkLst>
            <pc:docMk/>
            <pc:sldMk cId="3353187108" sldId="287"/>
            <ac:grpSpMk id="71" creationId="{0BDC442D-7541-46F6-845B-D614DF636A3C}"/>
          </ac:grpSpMkLst>
        </pc:grpChg>
        <pc:grpChg chg="mod">
          <ac:chgData name="applet shibuya" userId="8bdd555148b5aa4b" providerId="LiveId" clId="{A77B1CC1-F0A6-430E-A394-7AA1E9A89888}" dt="2022-02-10T11:46:30.258" v="45042"/>
          <ac:grpSpMkLst>
            <pc:docMk/>
            <pc:sldMk cId="3353187108" sldId="287"/>
            <ac:grpSpMk id="74" creationId="{D7A4FF23-11DF-4B19-89DF-EEFF84588033}"/>
          </ac:grpSpMkLst>
        </pc:grpChg>
        <pc:grpChg chg="add mod ord">
          <ac:chgData name="applet shibuya" userId="8bdd555148b5aa4b" providerId="LiveId" clId="{A77B1CC1-F0A6-430E-A394-7AA1E9A89888}" dt="2022-02-14T07:28:23.037" v="49544" actId="1036"/>
          <ac:grpSpMkLst>
            <pc:docMk/>
            <pc:sldMk cId="3353187108" sldId="287"/>
            <ac:grpSpMk id="81" creationId="{684F9FBD-538D-4AA5-9448-41F1556847F6}"/>
          </ac:grpSpMkLst>
        </pc:grpChg>
        <pc:grpChg chg="add del mod">
          <ac:chgData name="applet shibuya" userId="8bdd555148b5aa4b" providerId="LiveId" clId="{A77B1CC1-F0A6-430E-A394-7AA1E9A89888}" dt="2022-02-14T07:01:53.364" v="49207" actId="478"/>
          <ac:grpSpMkLst>
            <pc:docMk/>
            <pc:sldMk cId="3353187108" sldId="287"/>
            <ac:grpSpMk id="85" creationId="{66A9A2A7-E6A2-409A-B8E6-05E876B16C1E}"/>
          </ac:grpSpMkLst>
        </pc:grpChg>
        <pc:grpChg chg="mod">
          <ac:chgData name="applet shibuya" userId="8bdd555148b5aa4b" providerId="LiveId" clId="{A77B1CC1-F0A6-430E-A394-7AA1E9A89888}" dt="2022-02-10T11:46:34.232" v="45044"/>
          <ac:grpSpMkLst>
            <pc:docMk/>
            <pc:sldMk cId="3353187108" sldId="287"/>
            <ac:grpSpMk id="88" creationId="{CB95BF9C-9419-4A93-A5DD-3B9E90146F2A}"/>
          </ac:grpSpMkLst>
        </pc:grpChg>
        <pc:grpChg chg="add del mod ord">
          <ac:chgData name="applet shibuya" userId="8bdd555148b5aa4b" providerId="LiveId" clId="{A77B1CC1-F0A6-430E-A394-7AA1E9A89888}" dt="2022-02-14T07:01:53.364" v="49207" actId="478"/>
          <ac:grpSpMkLst>
            <pc:docMk/>
            <pc:sldMk cId="3353187108" sldId="287"/>
            <ac:grpSpMk id="95" creationId="{4B1A6395-F6C5-435F-8554-B5E45954D634}"/>
          </ac:grpSpMkLst>
        </pc:grpChg>
        <pc:grpChg chg="add del mod">
          <ac:chgData name="applet shibuya" userId="8bdd555148b5aa4b" providerId="LiveId" clId="{A77B1CC1-F0A6-430E-A394-7AA1E9A89888}" dt="2022-02-14T07:28:35.367" v="49545" actId="478"/>
          <ac:grpSpMkLst>
            <pc:docMk/>
            <pc:sldMk cId="3353187108" sldId="287"/>
            <ac:grpSpMk id="114" creationId="{B4FB660B-C4CE-4A00-94FB-F440BE7E5527}"/>
          </ac:grpSpMkLst>
        </pc:grpChg>
        <pc:grpChg chg="add del mod">
          <ac:chgData name="applet shibuya" userId="8bdd555148b5aa4b" providerId="LiveId" clId="{A77B1CC1-F0A6-430E-A394-7AA1E9A89888}" dt="2022-02-14T07:28:35.367" v="49545" actId="478"/>
          <ac:grpSpMkLst>
            <pc:docMk/>
            <pc:sldMk cId="3353187108" sldId="287"/>
            <ac:grpSpMk id="117" creationId="{8834D3E1-3361-4A4B-BCF5-63936F2835C8}"/>
          </ac:grpSpMkLst>
        </pc:grpChg>
        <pc:grpChg chg="mod">
          <ac:chgData name="applet shibuya" userId="8bdd555148b5aa4b" providerId="LiveId" clId="{A77B1CC1-F0A6-430E-A394-7AA1E9A89888}" dt="2022-02-14T07:01:57.208" v="49209"/>
          <ac:grpSpMkLst>
            <pc:docMk/>
            <pc:sldMk cId="3353187108" sldId="287"/>
            <ac:grpSpMk id="118" creationId="{CDBAB217-38D8-4321-93F1-9F2C9952B1B8}"/>
          </ac:grpSpMkLst>
        </pc:grpChg>
        <pc:grpChg chg="add del mod">
          <ac:chgData name="applet shibuya" userId="8bdd555148b5aa4b" providerId="LiveId" clId="{A77B1CC1-F0A6-430E-A394-7AA1E9A89888}" dt="2022-02-14T07:28:35.367" v="49545" actId="478"/>
          <ac:grpSpMkLst>
            <pc:docMk/>
            <pc:sldMk cId="3353187108" sldId="287"/>
            <ac:grpSpMk id="129" creationId="{72092F5E-329C-449F-A0F9-1D4282293AE4}"/>
          </ac:grpSpMkLst>
        </pc:grpChg>
        <pc:grpChg chg="add del mod">
          <ac:chgData name="applet shibuya" userId="8bdd555148b5aa4b" providerId="LiveId" clId="{A77B1CC1-F0A6-430E-A394-7AA1E9A89888}" dt="2022-02-14T07:30:41.953" v="49565"/>
          <ac:grpSpMkLst>
            <pc:docMk/>
            <pc:sldMk cId="3353187108" sldId="287"/>
            <ac:grpSpMk id="135" creationId="{412CF211-FD7F-4CBD-854E-8D8310E346B8}"/>
          </ac:grpSpMkLst>
        </pc:grpChg>
        <pc:picChg chg="mod modCrop">
          <ac:chgData name="applet shibuya" userId="8bdd555148b5aa4b" providerId="LiveId" clId="{A77B1CC1-F0A6-430E-A394-7AA1E9A89888}" dt="2022-02-14T07:28:23.037" v="49544" actId="1036"/>
          <ac:picMkLst>
            <pc:docMk/>
            <pc:sldMk cId="3353187108" sldId="287"/>
            <ac:picMk id="4" creationId="{0C9B0E0E-333C-433B-86B2-8C4EDAF003B9}"/>
          </ac:picMkLst>
        </pc:picChg>
        <pc:picChg chg="add del mod">
          <ac:chgData name="applet shibuya" userId="8bdd555148b5aa4b" providerId="LiveId" clId="{A77B1CC1-F0A6-430E-A394-7AA1E9A89888}" dt="2022-02-14T07:01:56.386" v="49208" actId="478"/>
          <ac:picMkLst>
            <pc:docMk/>
            <pc:sldMk cId="3353187108" sldId="287"/>
            <ac:picMk id="5" creationId="{791A176A-FF93-4198-821A-0276FF72FFF6}"/>
          </ac:picMkLst>
        </pc:picChg>
        <pc:picChg chg="add del mod">
          <ac:chgData name="applet shibuya" userId="8bdd555148b5aa4b" providerId="LiveId" clId="{A77B1CC1-F0A6-430E-A394-7AA1E9A89888}" dt="2022-02-14T07:01:43.407" v="49205" actId="478"/>
          <ac:picMkLst>
            <pc:docMk/>
            <pc:sldMk cId="3353187108" sldId="287"/>
            <ac:picMk id="7" creationId="{69F0991F-FBC4-4552-BD9C-52F013F4C03D}"/>
          </ac:picMkLst>
        </pc:picChg>
        <pc:picChg chg="add del mod">
          <ac:chgData name="applet shibuya" userId="8bdd555148b5aa4b" providerId="LiveId" clId="{A77B1CC1-F0A6-430E-A394-7AA1E9A89888}" dt="2022-02-14T07:01:56.386" v="49208" actId="478"/>
          <ac:picMkLst>
            <pc:docMk/>
            <pc:sldMk cId="3353187108" sldId="287"/>
            <ac:picMk id="9" creationId="{629CE6F4-E956-4390-A7D6-E82FCCDBE963}"/>
          </ac:picMkLst>
        </pc:picChg>
        <pc:picChg chg="add del mod">
          <ac:chgData name="applet shibuya" userId="8bdd555148b5aa4b" providerId="LiveId" clId="{A77B1CC1-F0A6-430E-A394-7AA1E9A89888}" dt="2022-02-14T07:28:35.367" v="49545" actId="478"/>
          <ac:picMkLst>
            <pc:docMk/>
            <pc:sldMk cId="3353187108" sldId="287"/>
            <ac:picMk id="122" creationId="{8916B278-4D79-49DB-8DE0-E113ED022229}"/>
          </ac:picMkLst>
        </pc:picChg>
        <pc:picChg chg="add del mod">
          <ac:chgData name="applet shibuya" userId="8bdd555148b5aa4b" providerId="LiveId" clId="{A77B1CC1-F0A6-430E-A394-7AA1E9A89888}" dt="2022-02-14T07:28:35.367" v="49545" actId="478"/>
          <ac:picMkLst>
            <pc:docMk/>
            <pc:sldMk cId="3353187108" sldId="287"/>
            <ac:picMk id="123" creationId="{D791065E-7382-43E5-8721-B66B95B84D48}"/>
          </ac:picMkLst>
        </pc:picChg>
      </pc:sldChg>
      <pc:sldChg chg="addSp delSp modSp add del mod setBg">
        <pc:chgData name="applet shibuya" userId="8bdd555148b5aa4b" providerId="LiveId" clId="{A77B1CC1-F0A6-430E-A394-7AA1E9A89888}" dt="2022-02-14T11:33:50.386" v="51411" actId="478"/>
        <pc:sldMkLst>
          <pc:docMk/>
          <pc:sldMk cId="212199925" sldId="288"/>
        </pc:sldMkLst>
        <pc:spChg chg="del">
          <ac:chgData name="applet shibuya" userId="8bdd555148b5aa4b" providerId="LiveId" clId="{A77B1CC1-F0A6-430E-A394-7AA1E9A89888}" dt="2022-02-03T11:41:38.702" v="29749" actId="478"/>
          <ac:spMkLst>
            <pc:docMk/>
            <pc:sldMk cId="212199925" sldId="288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19" creationId="{1BC1C198-46F0-47A3-B97E-5E5C0E24B326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0" creationId="{33BD5CF0-BC15-45D3-A7B0-BE01FF93761B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1" creationId="{7F7E364E-7AB9-401E-9D2F-794F27251C4D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2" creationId="{95A98614-EFE6-4A21-A577-C65FD4DEC75B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3" creationId="{62BE2BFF-C726-4ACB-8E4D-28506723EFB1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4" creationId="{BDBF2020-4579-44CD-B425-EB9945A9447C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5" creationId="{EEFE1D41-98AC-4AAC-95F5-A7CE3BA57155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6" creationId="{9B87EC2B-2F71-45D4-ABE1-C0F8DFE6E61A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7" creationId="{29C38E1C-3E55-4036-99D6-2D897E0938D7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8" creationId="{5165DABA-4D24-4ECF-B3A9-B48BBA4B815D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29" creationId="{190F5AE4-7403-42B7-AF3F-BE1796E2FA18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29" creationId="{F2D64B09-DBA1-4A30-A9C4-551438E657E7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30" creationId="{4CBA7F6E-FB00-4334-A56E-50E6B1BF3314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30" creationId="{9EF6053A-FE1B-4228-856D-2D740598C3A2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31" creationId="{E9E1445A-48AE-4B36-AD3B-C4CF90782CA4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31" creationId="{F62D496D-87AD-4071-8242-8493E8B95C60}"/>
          </ac:spMkLst>
        </pc:spChg>
        <pc:spChg chg="del">
          <ac:chgData name="applet shibuya" userId="8bdd555148b5aa4b" providerId="LiveId" clId="{A77B1CC1-F0A6-430E-A394-7AA1E9A89888}" dt="2021-12-22T03:02:29.070" v="9177" actId="478"/>
          <ac:spMkLst>
            <pc:docMk/>
            <pc:sldMk cId="212199925" sldId="288"/>
            <ac:spMk id="32" creationId="{2EEA60AE-9AD6-4289-BED8-6C4C5337CBEF}"/>
          </ac:spMkLst>
        </pc:spChg>
        <pc:spChg chg="add del mod">
          <ac:chgData name="applet shibuya" userId="8bdd555148b5aa4b" providerId="LiveId" clId="{A77B1CC1-F0A6-430E-A394-7AA1E9A89888}" dt="2022-02-03T09:51:59.373" v="28416" actId="478"/>
          <ac:spMkLst>
            <pc:docMk/>
            <pc:sldMk cId="212199925" sldId="288"/>
            <ac:spMk id="32" creationId="{F0C58288-3731-4495-BF10-865B9C3B8D00}"/>
          </ac:spMkLst>
        </pc:spChg>
        <pc:spChg chg="del">
          <ac:chgData name="applet shibuya" userId="8bdd555148b5aa4b" providerId="LiveId" clId="{A77B1CC1-F0A6-430E-A394-7AA1E9A89888}" dt="2021-12-22T03:16:46.496" v="9616" actId="478"/>
          <ac:spMkLst>
            <pc:docMk/>
            <pc:sldMk cId="212199925" sldId="288"/>
            <ac:spMk id="33" creationId="{19EF04E1-1FE2-4F7F-BEDE-12EBB62DD655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33" creationId="{4C587080-CAF6-4983-B6BC-D9B0B5ADFB7B}"/>
          </ac:spMkLst>
        </pc:spChg>
        <pc:spChg chg="mod">
          <ac:chgData name="applet shibuya" userId="8bdd555148b5aa4b" providerId="LiveId" clId="{A77B1CC1-F0A6-430E-A394-7AA1E9A89888}" dt="2022-02-14T11:24:56.281" v="51140" actId="1076"/>
          <ac:spMkLst>
            <pc:docMk/>
            <pc:sldMk cId="212199925" sldId="288"/>
            <ac:spMk id="34" creationId="{679AAD44-EBAB-4AAD-8AE3-F059B9B8276E}"/>
          </ac:spMkLst>
        </pc:spChg>
        <pc:spChg chg="del mod">
          <ac:chgData name="applet shibuya" userId="8bdd555148b5aa4b" providerId="LiveId" clId="{A77B1CC1-F0A6-430E-A394-7AA1E9A89888}" dt="2022-02-14T11:22:03.474" v="51083" actId="21"/>
          <ac:spMkLst>
            <pc:docMk/>
            <pc:sldMk cId="212199925" sldId="288"/>
            <ac:spMk id="35" creationId="{60BA439D-EA24-4860-941A-DA96261A9876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37" creationId="{C6D97AAE-D568-4F5A-AEE6-82C1D6F60673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38" creationId="{82ADA3C2-1F5C-4E6F-A687-3AB962E6449A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39" creationId="{93377875-C4B1-4040-8A7F-598745F52484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0" creationId="{2FDD744F-D6B3-455F-BBA6-7EEBEE58416F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0" creationId="{87609E5F-D6B5-4CBD-BF8D-F5C4AB1B13F0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1" creationId="{5A064A23-C3CB-4A45-AFD6-0A18993AA977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1" creationId="{A134F5DC-3F77-4B6D-B4CF-CF10FF810880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2" creationId="{B26EAA6D-B544-4DD0-96B1-F40C3A12228B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3" creationId="{0A9D8139-8850-403C-A9E1-99A8EF4E8AE7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3" creationId="{3701C171-DD1C-43D4-94D4-B3829F2F63F8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4" creationId="{2B92A52D-3E0F-4556-B7BD-6859F4AE113E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4" creationId="{450E8A1F-6F20-4CE9-8C12-82EBE916BB8D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5" creationId="{6334FF7B-4EF6-4B58-9DCD-3BD614EE71F6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5" creationId="{A027DE4E-CB59-46C7-A668-70F96282327C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6" creationId="{066BA2F9-C7CC-4FC8-A7B1-07AAA5DDE0ED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6" creationId="{567FA736-80F2-4A32-9E9B-053846520A75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7" creationId="{0EAC744C-8634-4B52-9157-6AF19FE772AE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47" creationId="{38F702FB-9D5D-49B9-BC32-013269E28AD9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8" creationId="{08637B18-1EF5-4D70-9BEF-E35F40A64A77}"/>
          </ac:spMkLst>
        </pc:spChg>
        <pc:spChg chg="add del mod">
          <ac:chgData name="applet shibuya" userId="8bdd555148b5aa4b" providerId="LiveId" clId="{A77B1CC1-F0A6-430E-A394-7AA1E9A89888}" dt="2022-02-10T11:42:36.424" v="45021"/>
          <ac:spMkLst>
            <pc:docMk/>
            <pc:sldMk cId="212199925" sldId="288"/>
            <ac:spMk id="48" creationId="{ED5AC5E3-8A3E-4412-835B-AD9853F87050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49" creationId="{2325BB09-55FC-4E7D-B06A-91853616F1B5}"/>
          </ac:spMkLst>
        </pc:spChg>
        <pc:spChg chg="add del mod">
          <ac:chgData name="applet shibuya" userId="8bdd555148b5aa4b" providerId="LiveId" clId="{A77B1CC1-F0A6-430E-A394-7AA1E9A89888}" dt="2022-02-03T09:49:38.422" v="28268" actId="478"/>
          <ac:spMkLst>
            <pc:docMk/>
            <pc:sldMk cId="212199925" sldId="288"/>
            <ac:spMk id="50" creationId="{9AA89BBE-4673-4860-94F8-DE183B75E8D4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51" creationId="{DC10E522-8DD6-4FCE-8976-19C1ED37DB98}"/>
          </ac:spMkLst>
        </pc:spChg>
        <pc:spChg chg="add del mod">
          <ac:chgData name="applet shibuya" userId="8bdd555148b5aa4b" providerId="LiveId" clId="{A77B1CC1-F0A6-430E-A394-7AA1E9A89888}" dt="2022-02-03T11:08:20.418" v="28950" actId="478"/>
          <ac:spMkLst>
            <pc:docMk/>
            <pc:sldMk cId="212199925" sldId="288"/>
            <ac:spMk id="51" creationId="{E262CECD-071C-48B8-A449-4C03A32FDC17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2" creationId="{F3AF6513-6F55-4849-87EB-E42C730E8B0C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3" creationId="{88E09298-7BF2-4EAE-A0A0-58EA46AE0E22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4" creationId="{45BA81E6-78C4-4D37-9C41-B14F214E4FF9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5" creationId="{B3483660-203A-43DF-B2E3-4A6D40148BD1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56" creationId="{78611FC2-8B60-4EB1-847C-57F0D1C4700D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7" creationId="{02FC202F-0E83-4D25-934D-458BABFD77F4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58" creationId="{5E590F81-56CF-4094-AE09-68916EC191F0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59" creationId="{10D36C11-1A58-4119-8800-6FA75DA493CF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60" creationId="{C9E976A3-03CE-4493-9AB7-D7C62CEB37A0}"/>
          </ac:spMkLst>
        </pc:spChg>
        <pc:spChg chg="add mod ord">
          <ac:chgData name="applet shibuya" userId="8bdd555148b5aa4b" providerId="LiveId" clId="{A77B1CC1-F0A6-430E-A394-7AA1E9A89888}" dt="2022-02-03T09:54:56.178" v="28430" actId="167"/>
          <ac:spMkLst>
            <pc:docMk/>
            <pc:sldMk cId="212199925" sldId="288"/>
            <ac:spMk id="61" creationId="{CEB2E72B-DFE1-47E0-8B10-2E0A932664C4}"/>
          </ac:spMkLst>
        </pc:spChg>
        <pc:spChg chg="add mod ord">
          <ac:chgData name="applet shibuya" userId="8bdd555148b5aa4b" providerId="LiveId" clId="{A77B1CC1-F0A6-430E-A394-7AA1E9A89888}" dt="2022-02-10T12:03:19.442" v="45464" actId="207"/>
          <ac:spMkLst>
            <pc:docMk/>
            <pc:sldMk cId="212199925" sldId="288"/>
            <ac:spMk id="62" creationId="{B08E3FA3-1B37-4629-9C7E-BC4F223E1263}"/>
          </ac:spMkLst>
        </pc:spChg>
        <pc:spChg chg="add mod ord">
          <ac:chgData name="applet shibuya" userId="8bdd555148b5aa4b" providerId="LiveId" clId="{A77B1CC1-F0A6-430E-A394-7AA1E9A89888}" dt="2022-02-14T11:31:32.975" v="51343" actId="1076"/>
          <ac:spMkLst>
            <pc:docMk/>
            <pc:sldMk cId="212199925" sldId="288"/>
            <ac:spMk id="63" creationId="{0841330E-86C5-4037-AFF3-371556809B84}"/>
          </ac:spMkLst>
        </pc:spChg>
        <pc:spChg chg="add mod">
          <ac:chgData name="applet shibuya" userId="8bdd555148b5aa4b" providerId="LiveId" clId="{A77B1CC1-F0A6-430E-A394-7AA1E9A89888}" dt="2022-02-03T11:06:51.121" v="28931" actId="207"/>
          <ac:spMkLst>
            <pc:docMk/>
            <pc:sldMk cId="212199925" sldId="288"/>
            <ac:spMk id="64" creationId="{239B2708-AAF4-4705-AE97-4982A0C3AB79}"/>
          </ac:spMkLst>
        </pc:spChg>
        <pc:spChg chg="add mod">
          <ac:chgData name="applet shibuya" userId="8bdd555148b5aa4b" providerId="LiveId" clId="{A77B1CC1-F0A6-430E-A394-7AA1E9A89888}" dt="2022-02-03T11:07:04.660" v="28932" actId="207"/>
          <ac:spMkLst>
            <pc:docMk/>
            <pc:sldMk cId="212199925" sldId="288"/>
            <ac:spMk id="65" creationId="{C25E6655-ACAB-4DF0-8C5B-D05BF01CFE32}"/>
          </ac:spMkLst>
        </pc:spChg>
        <pc:spChg chg="add mod">
          <ac:chgData name="applet shibuya" userId="8bdd555148b5aa4b" providerId="LiveId" clId="{A77B1CC1-F0A6-430E-A394-7AA1E9A89888}" dt="2022-02-03T11:07:04.660" v="28932" actId="207"/>
          <ac:spMkLst>
            <pc:docMk/>
            <pc:sldMk cId="212199925" sldId="288"/>
            <ac:spMk id="66" creationId="{D0F2F2F8-85D4-4310-8384-36FF1C997A9B}"/>
          </ac:spMkLst>
        </pc:spChg>
        <pc:spChg chg="add mod">
          <ac:chgData name="applet shibuya" userId="8bdd555148b5aa4b" providerId="LiveId" clId="{A77B1CC1-F0A6-430E-A394-7AA1E9A89888}" dt="2022-02-03T11:08:26.357" v="28951" actId="403"/>
          <ac:spMkLst>
            <pc:docMk/>
            <pc:sldMk cId="212199925" sldId="288"/>
            <ac:spMk id="67" creationId="{122641F5-CCB1-487B-A829-EB7C17B0B11D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69" creationId="{0EB368BD-0A57-442C-87F4-846DF10FAB17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70" creationId="{816C2A6B-9030-4104-B322-793F0914AF9E}"/>
          </ac:spMkLst>
        </pc:spChg>
        <pc:spChg chg="mod">
          <ac:chgData name="applet shibuya" userId="8bdd555148b5aa4b" providerId="LiveId" clId="{A77B1CC1-F0A6-430E-A394-7AA1E9A89888}" dt="2022-02-03T11:41:20.408" v="29734"/>
          <ac:spMkLst>
            <pc:docMk/>
            <pc:sldMk cId="212199925" sldId="288"/>
            <ac:spMk id="72" creationId="{AD6DCFAA-1FF6-49CC-B9A1-83D17D117983}"/>
          </ac:spMkLst>
        </pc:spChg>
        <pc:spChg chg="mod">
          <ac:chgData name="applet shibuya" userId="8bdd555148b5aa4b" providerId="LiveId" clId="{A77B1CC1-F0A6-430E-A394-7AA1E9A89888}" dt="2022-02-03T11:41:34.180" v="29747" actId="6549"/>
          <ac:spMkLst>
            <pc:docMk/>
            <pc:sldMk cId="212199925" sldId="288"/>
            <ac:spMk id="73" creationId="{0985D642-B5FF-478B-B053-76B152BBA28C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74" creationId="{27D4FB4B-48A9-4CE4-94C2-C8711165AF3C}"/>
          </ac:spMkLst>
        </pc:spChg>
        <pc:spChg chg="add mod">
          <ac:chgData name="applet shibuya" userId="8bdd555148b5aa4b" providerId="LiveId" clId="{A77B1CC1-F0A6-430E-A394-7AA1E9A89888}" dt="2022-02-14T11:31:35.057" v="51344" actId="1076"/>
          <ac:spMkLst>
            <pc:docMk/>
            <pc:sldMk cId="212199925" sldId="288"/>
            <ac:spMk id="74" creationId="{8CB0A9D8-1ACE-4EC6-8BAE-EE04E6A03F6F}"/>
          </ac:spMkLst>
        </pc:spChg>
        <pc:spChg chg="mod">
          <ac:chgData name="applet shibuya" userId="8bdd555148b5aa4b" providerId="LiveId" clId="{A77B1CC1-F0A6-430E-A394-7AA1E9A89888}" dt="2022-02-10T11:42:32.854" v="45018"/>
          <ac:spMkLst>
            <pc:docMk/>
            <pc:sldMk cId="212199925" sldId="288"/>
            <ac:spMk id="75" creationId="{233B2A3A-ACB4-4E09-917C-B8F2330FC6FA}"/>
          </ac:spMkLst>
        </pc:spChg>
        <pc:spChg chg="add mod">
          <ac:chgData name="applet shibuya" userId="8bdd555148b5aa4b" providerId="LiveId" clId="{A77B1CC1-F0A6-430E-A394-7AA1E9A89888}" dt="2022-02-14T11:33:33.171" v="51408" actId="14100"/>
          <ac:spMkLst>
            <pc:docMk/>
            <pc:sldMk cId="212199925" sldId="288"/>
            <ac:spMk id="75" creationId="{B3CDFB6D-989F-4077-A8B1-EF4F0EEE9EDB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77" creationId="{69879A80-CFA8-4892-B985-FBB2F65785D9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78" creationId="{02916CCF-D9CB-489D-BB53-D6A1F5E6C271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0" creationId="{A8E9A72D-BCBD-4693-8F42-FFC00E9D072C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1" creationId="{A45306FF-FA86-4332-BC81-BAE1EEF12E96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2" creationId="{E7CAEEBB-CEC5-40B1-BD34-0376AD0EC375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3" creationId="{23D24E21-4913-4AC5-9BA6-B36660307D38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4" creationId="{AAB4FEC1-FBAA-404A-825F-01FD26F774C2}"/>
          </ac:spMkLst>
        </pc:spChg>
        <pc:spChg chg="add del mod">
          <ac:chgData name="applet shibuya" userId="8bdd555148b5aa4b" providerId="LiveId" clId="{A77B1CC1-F0A6-430E-A394-7AA1E9A89888}" dt="2022-02-14T11:22:03.474" v="51083" actId="21"/>
          <ac:spMkLst>
            <pc:docMk/>
            <pc:sldMk cId="212199925" sldId="288"/>
            <ac:spMk id="85" creationId="{9BB09FA4-D870-411E-9403-1D5CF126765E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8" creationId="{BFECA10B-7B13-46B4-953C-91A16EBBDA39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89" creationId="{EF3E8DBC-04CC-4225-A95D-209D67C0AE9F}"/>
          </ac:spMkLst>
        </pc:spChg>
        <pc:spChg chg="mod">
          <ac:chgData name="applet shibuya" userId="8bdd555148b5aa4b" providerId="LiveId" clId="{A77B1CC1-F0A6-430E-A394-7AA1E9A89888}" dt="2022-02-10T11:42:38.094" v="45022"/>
          <ac:spMkLst>
            <pc:docMk/>
            <pc:sldMk cId="212199925" sldId="288"/>
            <ac:spMk id="90" creationId="{53E78E91-E188-456D-9282-78D48150FBD6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2" creationId="{972B7FDB-0C8E-41B9-996C-340C3759756A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3" creationId="{F13CC679-546C-41D4-B451-486BEF6B4C93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5" creationId="{71D82B6A-DDB6-4FC4-B91A-D8E98841E05F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6" creationId="{8AC1AD2C-787E-4D4C-9679-2C3790C04251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7" creationId="{3810D7E3-0FD4-4C5D-8F5E-523FC6D0F121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8" creationId="{ECDA5964-64C2-4A9A-A756-92A7937D10EC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99" creationId="{734FF99D-9279-4556-900D-59CB1DB574A8}"/>
          </ac:spMkLst>
        </pc:spChg>
        <pc:spChg chg="add mod topLvl">
          <ac:chgData name="applet shibuya" userId="8bdd555148b5aa4b" providerId="LiveId" clId="{A77B1CC1-F0A6-430E-A394-7AA1E9A89888}" dt="2022-02-14T11:16:40.099" v="50975" actId="1076"/>
          <ac:spMkLst>
            <pc:docMk/>
            <pc:sldMk cId="212199925" sldId="288"/>
            <ac:spMk id="100" creationId="{07C0FC2B-6E14-4517-8B44-356DB8CD2541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102" creationId="{5081086B-2127-41CE-B4B6-56BB38EF319A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103" creationId="{EB74203E-A4B2-4EE4-A5A3-B2D4C0738FFA}"/>
          </ac:spMkLst>
        </pc:spChg>
        <pc:spChg chg="mod">
          <ac:chgData name="applet shibuya" userId="8bdd555148b5aa4b" providerId="LiveId" clId="{A77B1CC1-F0A6-430E-A394-7AA1E9A89888}" dt="2022-02-14T11:11:34.115" v="50843" actId="165"/>
          <ac:spMkLst>
            <pc:docMk/>
            <pc:sldMk cId="212199925" sldId="288"/>
            <ac:spMk id="104" creationId="{6E8A08CC-4B54-40C7-8F9F-D55B4437470B}"/>
          </ac:spMkLst>
        </pc:spChg>
        <pc:spChg chg="add mod">
          <ac:chgData name="applet shibuya" userId="8bdd555148b5aa4b" providerId="LiveId" clId="{A77B1CC1-F0A6-430E-A394-7AA1E9A89888}" dt="2022-02-14T11:33:21.226" v="51405" actId="14100"/>
          <ac:spMkLst>
            <pc:docMk/>
            <pc:sldMk cId="212199925" sldId="288"/>
            <ac:spMk id="105" creationId="{86EC3C00-771D-4932-B064-A2D35AE86F80}"/>
          </ac:spMkLst>
        </pc:spChg>
        <pc:spChg chg="add del mod">
          <ac:chgData name="applet shibuya" userId="8bdd555148b5aa4b" providerId="LiveId" clId="{A77B1CC1-F0A6-430E-A394-7AA1E9A89888}" dt="2022-02-14T11:22:03.474" v="51083" actId="21"/>
          <ac:spMkLst>
            <pc:docMk/>
            <pc:sldMk cId="212199925" sldId="288"/>
            <ac:spMk id="106" creationId="{21E05326-B7E2-4B34-833F-692F047303BC}"/>
          </ac:spMkLst>
        </pc:spChg>
        <pc:spChg chg="add del mod">
          <ac:chgData name="applet shibuya" userId="8bdd555148b5aa4b" providerId="LiveId" clId="{A77B1CC1-F0A6-430E-A394-7AA1E9A89888}" dt="2022-02-14T11:22:23.963" v="51090" actId="21"/>
          <ac:spMkLst>
            <pc:docMk/>
            <pc:sldMk cId="212199925" sldId="288"/>
            <ac:spMk id="107" creationId="{71C2B642-0955-4C4D-BB59-878A4B95614E}"/>
          </ac:spMkLst>
        </pc:spChg>
        <pc:spChg chg="add del mod">
          <ac:chgData name="applet shibuya" userId="8bdd555148b5aa4b" providerId="LiveId" clId="{A77B1CC1-F0A6-430E-A394-7AA1E9A89888}" dt="2022-02-14T11:33:44.861" v="51409" actId="478"/>
          <ac:spMkLst>
            <pc:docMk/>
            <pc:sldMk cId="212199925" sldId="288"/>
            <ac:spMk id="109" creationId="{6E0935EB-557B-4806-832D-5C9DA5BECD5C}"/>
          </ac:spMkLst>
        </pc:spChg>
        <pc:spChg chg="add del mod">
          <ac:chgData name="applet shibuya" userId="8bdd555148b5aa4b" providerId="LiveId" clId="{A77B1CC1-F0A6-430E-A394-7AA1E9A89888}" dt="2022-02-14T11:33:50.386" v="51411" actId="478"/>
          <ac:spMkLst>
            <pc:docMk/>
            <pc:sldMk cId="212199925" sldId="288"/>
            <ac:spMk id="110" creationId="{4DED6806-16D9-489A-9837-9B3D72FAAFFD}"/>
          </ac:spMkLst>
        </pc:spChg>
        <pc:spChg chg="add del mod">
          <ac:chgData name="applet shibuya" userId="8bdd555148b5aa4b" providerId="LiveId" clId="{A77B1CC1-F0A6-430E-A394-7AA1E9A89888}" dt="2022-02-14T11:33:50.386" v="51411" actId="478"/>
          <ac:spMkLst>
            <pc:docMk/>
            <pc:sldMk cId="212199925" sldId="288"/>
            <ac:spMk id="111" creationId="{E28919EF-F385-4716-A7C5-3060200A0CB5}"/>
          </ac:spMkLst>
        </pc:spChg>
        <pc:spChg chg="add mod">
          <ac:chgData name="applet shibuya" userId="8bdd555148b5aa4b" providerId="LiveId" clId="{A77B1CC1-F0A6-430E-A394-7AA1E9A89888}" dt="2022-02-14T11:31:43.631" v="51373" actId="1035"/>
          <ac:spMkLst>
            <pc:docMk/>
            <pc:sldMk cId="212199925" sldId="288"/>
            <ac:spMk id="112" creationId="{E7DAEF09-B52D-4E08-9EAE-FF9A4E285AFC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17" creationId="{BD97D953-CBEF-456A-93BE-38986D2858EB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18" creationId="{E538495D-80F8-4665-8AA6-CB1C426A1D81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0" creationId="{CB9DE5D3-1E44-4749-A4B8-22A859516758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1" creationId="{1CD29710-E1C2-401D-8BC5-2B224E04185C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2" creationId="{5188DF2D-77C6-4526-AE5B-A98EAD7CB2BE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3" creationId="{4F4BC8CD-F670-4646-A88B-D8111BB3D798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4" creationId="{8C3229FC-CB5D-418F-91FE-548355318A68}"/>
          </ac:spMkLst>
        </pc:spChg>
        <pc:spChg chg="add mod">
          <ac:chgData name="applet shibuya" userId="8bdd555148b5aa4b" providerId="LiveId" clId="{A77B1CC1-F0A6-430E-A394-7AA1E9A89888}" dt="2022-02-14T11:31:43.631" v="51373" actId="1035"/>
          <ac:spMkLst>
            <pc:docMk/>
            <pc:sldMk cId="212199925" sldId="288"/>
            <ac:spMk id="125" creationId="{EE19AF03-1066-4BF1-ABE1-D8F70C13EBAD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7" creationId="{0D496560-8DCE-406E-8358-FF0431EFC362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28" creationId="{11C220D0-6409-415D-A61F-04BF99FE32E3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31" creationId="{6FEF0EB6-EAB8-43DC-A837-6823E157F15D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32" creationId="{148C8AED-9220-445A-AF3D-F31460BECD3D}"/>
          </ac:spMkLst>
        </pc:spChg>
        <pc:spChg chg="mod">
          <ac:chgData name="applet shibuya" userId="8bdd555148b5aa4b" providerId="LiveId" clId="{A77B1CC1-F0A6-430E-A394-7AA1E9A89888}" dt="2022-02-14T11:31:39.106" v="51347"/>
          <ac:spMkLst>
            <pc:docMk/>
            <pc:sldMk cId="212199925" sldId="288"/>
            <ac:spMk id="133" creationId="{B2007310-DB1A-47C6-9F4F-F1276CAC6434}"/>
          </ac:spMkLst>
        </pc:spChg>
        <pc:spChg chg="add mod">
          <ac:chgData name="applet shibuya" userId="8bdd555148b5aa4b" providerId="LiveId" clId="{A77B1CC1-F0A6-430E-A394-7AA1E9A89888}" dt="2022-02-14T11:31:43.631" v="51373" actId="1035"/>
          <ac:spMkLst>
            <pc:docMk/>
            <pc:sldMk cId="212199925" sldId="288"/>
            <ac:spMk id="134" creationId="{49B31233-8A5D-4A52-9AEE-8279457B92A0}"/>
          </ac:spMkLst>
        </pc:spChg>
        <pc:spChg chg="add mod">
          <ac:chgData name="applet shibuya" userId="8bdd555148b5aa4b" providerId="LiveId" clId="{A77B1CC1-F0A6-430E-A394-7AA1E9A89888}" dt="2022-02-14T11:31:43.631" v="51373" actId="1035"/>
          <ac:spMkLst>
            <pc:docMk/>
            <pc:sldMk cId="212199925" sldId="288"/>
            <ac:spMk id="135" creationId="{A1110DD8-2670-4EF1-BE77-6A77767FACCA}"/>
          </ac:spMkLst>
        </pc:spChg>
        <pc:grpChg chg="add del mod">
          <ac:chgData name="applet shibuya" userId="8bdd555148b5aa4b" providerId="LiveId" clId="{A77B1CC1-F0A6-430E-A394-7AA1E9A89888}" dt="2022-02-14T11:11:34.115" v="50843" actId="165"/>
          <ac:grpSpMkLst>
            <pc:docMk/>
            <pc:sldMk cId="212199925" sldId="288"/>
            <ac:grpSpMk id="2" creationId="{BD427CD7-64C0-4BC7-810E-D2B79FCFFB05}"/>
          </ac:grpSpMkLst>
        </pc:grpChg>
        <pc:grpChg chg="add del mod">
          <ac:chgData name="applet shibuya" userId="8bdd555148b5aa4b" providerId="LiveId" clId="{A77B1CC1-F0A6-430E-A394-7AA1E9A89888}" dt="2022-02-10T11:42:36.424" v="45021"/>
          <ac:grpSpMkLst>
            <pc:docMk/>
            <pc:sldMk cId="212199925" sldId="288"/>
            <ac:grpSpMk id="39" creationId="{573724E4-3537-43FF-9568-B91B7038D143}"/>
          </ac:grpSpMkLst>
        </pc:grpChg>
        <pc:grpChg chg="mod">
          <ac:chgData name="applet shibuya" userId="8bdd555148b5aa4b" providerId="LiveId" clId="{A77B1CC1-F0A6-430E-A394-7AA1E9A89888}" dt="2022-02-10T11:42:32.854" v="45018"/>
          <ac:grpSpMkLst>
            <pc:docMk/>
            <pc:sldMk cId="212199925" sldId="288"/>
            <ac:grpSpMk id="42" creationId="{E7631F23-27F0-4FA2-877F-DD82B27A3D46}"/>
          </ac:grpSpMkLst>
        </pc:grpChg>
        <pc:grpChg chg="add del mod">
          <ac:chgData name="applet shibuya" userId="8bdd555148b5aa4b" providerId="LiveId" clId="{A77B1CC1-F0A6-430E-A394-7AA1E9A89888}" dt="2022-02-10T11:42:36.424" v="45021"/>
          <ac:grpSpMkLst>
            <pc:docMk/>
            <pc:sldMk cId="212199925" sldId="288"/>
            <ac:grpSpMk id="49" creationId="{30B98BF1-213C-41A7-8117-6CC4BF5ABDA2}"/>
          </ac:grpSpMkLst>
        </pc:grpChg>
        <pc:grpChg chg="mod">
          <ac:chgData name="applet shibuya" userId="8bdd555148b5aa4b" providerId="LiveId" clId="{A77B1CC1-F0A6-430E-A394-7AA1E9A89888}" dt="2022-02-10T11:42:32.854" v="45018"/>
          <ac:grpSpMkLst>
            <pc:docMk/>
            <pc:sldMk cId="212199925" sldId="288"/>
            <ac:grpSpMk id="50" creationId="{5B3F5406-511E-4FDF-9391-0CB8C859EA1A}"/>
          </ac:grpSpMkLst>
        </pc:grpChg>
        <pc:grpChg chg="add mod ord topLvl">
          <ac:chgData name="applet shibuya" userId="8bdd555148b5aa4b" providerId="LiveId" clId="{A77B1CC1-F0A6-430E-A394-7AA1E9A89888}" dt="2022-02-14T11:30:04.003" v="51316" actId="14100"/>
          <ac:grpSpMkLst>
            <pc:docMk/>
            <pc:sldMk cId="212199925" sldId="288"/>
            <ac:grpSpMk id="68" creationId="{A0689CA7-7829-4768-A6F1-BBC2078F518B}"/>
          </ac:grpSpMkLst>
        </pc:grpChg>
        <pc:grpChg chg="add del mod ord">
          <ac:chgData name="applet shibuya" userId="8bdd555148b5aa4b" providerId="LiveId" clId="{A77B1CC1-F0A6-430E-A394-7AA1E9A89888}" dt="2022-02-14T11:22:03.474" v="51083" actId="21"/>
          <ac:grpSpMkLst>
            <pc:docMk/>
            <pc:sldMk cId="212199925" sldId="288"/>
            <ac:grpSpMk id="71" creationId="{68EEE725-A542-42D6-8C03-2BA0A1F9F3A7}"/>
          </ac:grpSpMkLst>
        </pc:grpChg>
        <pc:grpChg chg="add del mod">
          <ac:chgData name="applet shibuya" userId="8bdd555148b5aa4b" providerId="LiveId" clId="{A77B1CC1-F0A6-430E-A394-7AA1E9A89888}" dt="2022-02-14T11:22:03.474" v="51083" actId="21"/>
          <ac:grpSpMkLst>
            <pc:docMk/>
            <pc:sldMk cId="212199925" sldId="288"/>
            <ac:grpSpMk id="76" creationId="{00D1C7DB-2938-40A3-BF53-C19C6AFA9561}"/>
          </ac:grpSpMkLst>
        </pc:grpChg>
        <pc:grpChg chg="mod">
          <ac:chgData name="applet shibuya" userId="8bdd555148b5aa4b" providerId="LiveId" clId="{A77B1CC1-F0A6-430E-A394-7AA1E9A89888}" dt="2022-02-10T11:42:38.094" v="45022"/>
          <ac:grpSpMkLst>
            <pc:docMk/>
            <pc:sldMk cId="212199925" sldId="288"/>
            <ac:grpSpMk id="79" creationId="{276C78AC-C3EA-490E-8193-F19EBA1396E5}"/>
          </ac:grpSpMkLst>
        </pc:grpChg>
        <pc:grpChg chg="add del mod ord">
          <ac:chgData name="applet shibuya" userId="8bdd555148b5aa4b" providerId="LiveId" clId="{A77B1CC1-F0A6-430E-A394-7AA1E9A89888}" dt="2022-02-14T11:22:03.474" v="51083" actId="21"/>
          <ac:grpSpMkLst>
            <pc:docMk/>
            <pc:sldMk cId="212199925" sldId="288"/>
            <ac:grpSpMk id="86" creationId="{FE15BA87-CF2E-42EF-8E4C-9CE36EB70548}"/>
          </ac:grpSpMkLst>
        </pc:grpChg>
        <pc:grpChg chg="mod">
          <ac:chgData name="applet shibuya" userId="8bdd555148b5aa4b" providerId="LiveId" clId="{A77B1CC1-F0A6-430E-A394-7AA1E9A89888}" dt="2022-02-10T11:42:38.094" v="45022"/>
          <ac:grpSpMkLst>
            <pc:docMk/>
            <pc:sldMk cId="212199925" sldId="288"/>
            <ac:grpSpMk id="87" creationId="{D193A5BE-8D74-42C5-B624-50D0F1A6DB43}"/>
          </ac:grpSpMkLst>
        </pc:grpChg>
        <pc:grpChg chg="add mod topLvl">
          <ac:chgData name="applet shibuya" userId="8bdd555148b5aa4b" providerId="LiveId" clId="{A77B1CC1-F0A6-430E-A394-7AA1E9A89888}" dt="2022-02-14T11:16:40.099" v="50975" actId="1076"/>
          <ac:grpSpMkLst>
            <pc:docMk/>
            <pc:sldMk cId="212199925" sldId="288"/>
            <ac:grpSpMk id="91" creationId="{1ED6659F-75F4-4137-B2EE-E42BF823D090}"/>
          </ac:grpSpMkLst>
        </pc:grpChg>
        <pc:grpChg chg="mod">
          <ac:chgData name="applet shibuya" userId="8bdd555148b5aa4b" providerId="LiveId" clId="{A77B1CC1-F0A6-430E-A394-7AA1E9A89888}" dt="2022-02-14T11:11:34.115" v="50843" actId="165"/>
          <ac:grpSpMkLst>
            <pc:docMk/>
            <pc:sldMk cId="212199925" sldId="288"/>
            <ac:grpSpMk id="94" creationId="{9FAE7C5A-395D-4388-B07A-A084795E9B38}"/>
          </ac:grpSpMkLst>
        </pc:grpChg>
        <pc:grpChg chg="add mod ord topLvl">
          <ac:chgData name="applet shibuya" userId="8bdd555148b5aa4b" providerId="LiveId" clId="{A77B1CC1-F0A6-430E-A394-7AA1E9A89888}" dt="2022-02-14T11:11:34.115" v="50843" actId="165"/>
          <ac:grpSpMkLst>
            <pc:docMk/>
            <pc:sldMk cId="212199925" sldId="288"/>
            <ac:grpSpMk id="101" creationId="{4E689863-6B9C-4935-9E7C-D01FB4016085}"/>
          </ac:grpSpMkLst>
        </pc:grpChg>
        <pc:grpChg chg="add mod">
          <ac:chgData name="applet shibuya" userId="8bdd555148b5aa4b" providerId="LiveId" clId="{A77B1CC1-F0A6-430E-A394-7AA1E9A89888}" dt="2022-02-14T11:31:43.631" v="51373" actId="1035"/>
          <ac:grpSpMkLst>
            <pc:docMk/>
            <pc:sldMk cId="212199925" sldId="288"/>
            <ac:grpSpMk id="116" creationId="{FA50C787-2F25-4EFB-87C3-0DDAC67856A6}"/>
          </ac:grpSpMkLst>
        </pc:grpChg>
        <pc:grpChg chg="mod">
          <ac:chgData name="applet shibuya" userId="8bdd555148b5aa4b" providerId="LiveId" clId="{A77B1CC1-F0A6-430E-A394-7AA1E9A89888}" dt="2022-02-14T11:31:39.106" v="51347"/>
          <ac:grpSpMkLst>
            <pc:docMk/>
            <pc:sldMk cId="212199925" sldId="288"/>
            <ac:grpSpMk id="119" creationId="{37037C5B-8D48-4957-8498-67A0B5FD6B55}"/>
          </ac:grpSpMkLst>
        </pc:grpChg>
        <pc:grpChg chg="add mod">
          <ac:chgData name="applet shibuya" userId="8bdd555148b5aa4b" providerId="LiveId" clId="{A77B1CC1-F0A6-430E-A394-7AA1E9A89888}" dt="2022-02-14T11:31:43.631" v="51373" actId="1035"/>
          <ac:grpSpMkLst>
            <pc:docMk/>
            <pc:sldMk cId="212199925" sldId="288"/>
            <ac:grpSpMk id="126" creationId="{769970C7-B6F8-4B46-A89F-F57D59C0624E}"/>
          </ac:grpSpMkLst>
        </pc:grpChg>
        <pc:grpChg chg="add mod">
          <ac:chgData name="applet shibuya" userId="8bdd555148b5aa4b" providerId="LiveId" clId="{A77B1CC1-F0A6-430E-A394-7AA1E9A89888}" dt="2022-02-14T11:31:43.631" v="51373" actId="1035"/>
          <ac:grpSpMkLst>
            <pc:docMk/>
            <pc:sldMk cId="212199925" sldId="288"/>
            <ac:grpSpMk id="129" creationId="{66F5F80A-10E1-4AA9-A9EC-B79A930ABA76}"/>
          </ac:grpSpMkLst>
        </pc:grpChg>
        <pc:grpChg chg="mod">
          <ac:chgData name="applet shibuya" userId="8bdd555148b5aa4b" providerId="LiveId" clId="{A77B1CC1-F0A6-430E-A394-7AA1E9A89888}" dt="2022-02-14T11:31:39.106" v="51347"/>
          <ac:grpSpMkLst>
            <pc:docMk/>
            <pc:sldMk cId="212199925" sldId="288"/>
            <ac:grpSpMk id="130" creationId="{DEAD7C3D-9F6C-4157-8C86-0AE02FD60EDC}"/>
          </ac:grpSpMkLst>
        </pc:grpChg>
        <pc:picChg chg="del mod modCrop">
          <ac:chgData name="applet shibuya" userId="8bdd555148b5aa4b" providerId="LiveId" clId="{A77B1CC1-F0A6-430E-A394-7AA1E9A89888}" dt="2022-02-14T11:22:03.474" v="51083" actId="21"/>
          <ac:picMkLst>
            <pc:docMk/>
            <pc:sldMk cId="212199925" sldId="288"/>
            <ac:picMk id="5" creationId="{F64B4752-68A8-485A-A2FA-8EA8CF63F0A4}"/>
          </ac:picMkLst>
        </pc:picChg>
        <pc:picChg chg="del mod">
          <ac:chgData name="applet shibuya" userId="8bdd555148b5aa4b" providerId="LiveId" clId="{A77B1CC1-F0A6-430E-A394-7AA1E9A89888}" dt="2022-02-14T11:22:03.474" v="51083" actId="21"/>
          <ac:picMkLst>
            <pc:docMk/>
            <pc:sldMk cId="212199925" sldId="288"/>
            <ac:picMk id="7" creationId="{F7B4D754-B379-493C-97FA-6700B5993D2B}"/>
          </ac:picMkLst>
        </pc:picChg>
        <pc:picChg chg="del mod modCrop">
          <ac:chgData name="applet shibuya" userId="8bdd555148b5aa4b" providerId="LiveId" clId="{A77B1CC1-F0A6-430E-A394-7AA1E9A89888}" dt="2022-02-14T11:22:03.474" v="51083" actId="21"/>
          <ac:picMkLst>
            <pc:docMk/>
            <pc:sldMk cId="212199925" sldId="288"/>
            <ac:picMk id="9" creationId="{7B82B8F9-384F-4E0E-BA2B-58B8C26A5F2E}"/>
          </ac:picMkLst>
        </pc:picChg>
        <pc:picChg chg="mod modCrop">
          <ac:chgData name="applet shibuya" userId="8bdd555148b5aa4b" providerId="LiveId" clId="{A77B1CC1-F0A6-430E-A394-7AA1E9A89888}" dt="2022-02-14T11:33:30.038" v="51407" actId="1076"/>
          <ac:picMkLst>
            <pc:docMk/>
            <pc:sldMk cId="212199925" sldId="288"/>
            <ac:picMk id="11" creationId="{33BC5BF0-C17D-4B9C-8AEB-5C9A35249E65}"/>
          </ac:picMkLst>
        </pc:picChg>
        <pc:picChg chg="mod">
          <ac:chgData name="applet shibuya" userId="8bdd555148b5aa4b" providerId="LiveId" clId="{A77B1CC1-F0A6-430E-A394-7AA1E9A89888}" dt="2022-02-14T11:33:18.271" v="51404" actId="1076"/>
          <ac:picMkLst>
            <pc:docMk/>
            <pc:sldMk cId="212199925" sldId="288"/>
            <ac:picMk id="13" creationId="{F874D0D5-19D5-493C-9343-84D59E5A0EE4}"/>
          </ac:picMkLst>
        </pc:picChg>
        <pc:picChg chg="add del mod">
          <ac:chgData name="applet shibuya" userId="8bdd555148b5aa4b" providerId="LiveId" clId="{A77B1CC1-F0A6-430E-A394-7AA1E9A89888}" dt="2022-02-14T11:22:03.474" v="51083" actId="21"/>
          <ac:picMkLst>
            <pc:docMk/>
            <pc:sldMk cId="212199925" sldId="288"/>
            <ac:picMk id="14" creationId="{D5B15898-8E09-4ABC-8CB9-BC84A04E3E32}"/>
          </ac:picMkLst>
        </pc:picChg>
        <pc:picChg chg="mod">
          <ac:chgData name="applet shibuya" userId="8bdd555148b5aa4b" providerId="LiveId" clId="{A77B1CC1-F0A6-430E-A394-7AA1E9A89888}" dt="2022-02-14T11:30:31.883" v="51327" actId="14100"/>
          <ac:picMkLst>
            <pc:docMk/>
            <pc:sldMk cId="212199925" sldId="288"/>
            <ac:picMk id="15" creationId="{6AC62D34-CA3C-43DA-951D-F3EE4995CBB4}"/>
          </ac:picMkLst>
        </pc:picChg>
        <pc:picChg chg="del mod">
          <ac:chgData name="applet shibuya" userId="8bdd555148b5aa4b" providerId="LiveId" clId="{A77B1CC1-F0A6-430E-A394-7AA1E9A89888}" dt="2022-02-14T11:09:56.898" v="50812" actId="478"/>
          <ac:picMkLst>
            <pc:docMk/>
            <pc:sldMk cId="212199925" sldId="288"/>
            <ac:picMk id="17" creationId="{3148E2FA-627E-40C6-9A29-4C1A9FCCD776}"/>
          </ac:picMkLst>
        </pc:picChg>
        <pc:picChg chg="add del mod">
          <ac:chgData name="applet shibuya" userId="8bdd555148b5aa4b" providerId="LiveId" clId="{A77B1CC1-F0A6-430E-A394-7AA1E9A89888}" dt="2022-02-14T11:33:46.636" v="51410" actId="478"/>
          <ac:picMkLst>
            <pc:docMk/>
            <pc:sldMk cId="212199925" sldId="288"/>
            <ac:picMk id="18" creationId="{7D53F55E-D9E9-4B2C-809F-AB38F65FDACE}"/>
          </ac:picMkLst>
        </pc:picChg>
        <pc:picChg chg="add mod modCrop">
          <ac:chgData name="applet shibuya" userId="8bdd555148b5aa4b" providerId="LiveId" clId="{A77B1CC1-F0A6-430E-A394-7AA1E9A89888}" dt="2022-02-14T11:31:13.673" v="51339" actId="14100"/>
          <ac:picMkLst>
            <pc:docMk/>
            <pc:sldMk cId="212199925" sldId="288"/>
            <ac:picMk id="20" creationId="{018F86ED-A9B7-461E-AAEB-DDC1BC9826CA}"/>
          </ac:picMkLst>
        </pc:picChg>
        <pc:picChg chg="del mod">
          <ac:chgData name="applet shibuya" userId="8bdd555148b5aa4b" providerId="LiveId" clId="{A77B1CC1-F0A6-430E-A394-7AA1E9A89888}" dt="2022-02-14T11:12:31.489" v="50864" actId="478"/>
          <ac:picMkLst>
            <pc:docMk/>
            <pc:sldMk cId="212199925" sldId="288"/>
            <ac:picMk id="36" creationId="{064BE983-316F-4727-BD0D-55F9F339FD36}"/>
          </ac:picMkLst>
        </pc:picChg>
        <pc:picChg chg="add del mod">
          <ac:chgData name="applet shibuya" userId="8bdd555148b5aa4b" providerId="LiveId" clId="{A77B1CC1-F0A6-430E-A394-7AA1E9A89888}" dt="2022-02-14T11:22:52.608" v="51098" actId="478"/>
          <ac:picMkLst>
            <pc:docMk/>
            <pc:sldMk cId="212199925" sldId="288"/>
            <ac:picMk id="108" creationId="{CFE0BF47-2163-4844-A8B0-37FB5E82DF6D}"/>
          </ac:picMkLst>
        </pc:picChg>
        <pc:picChg chg="add mod">
          <ac:chgData name="applet shibuya" userId="8bdd555148b5aa4b" providerId="LiveId" clId="{A77B1CC1-F0A6-430E-A394-7AA1E9A89888}" dt="2022-02-14T11:31:43.631" v="51373" actId="1035"/>
          <ac:picMkLst>
            <pc:docMk/>
            <pc:sldMk cId="212199925" sldId="288"/>
            <ac:picMk id="113" creationId="{AFBF6C46-008D-4D03-8B5D-CAA9DD6E6BAF}"/>
          </ac:picMkLst>
        </pc:picChg>
        <pc:picChg chg="add mod">
          <ac:chgData name="applet shibuya" userId="8bdd555148b5aa4b" providerId="LiveId" clId="{A77B1CC1-F0A6-430E-A394-7AA1E9A89888}" dt="2022-02-14T11:31:43.631" v="51373" actId="1035"/>
          <ac:picMkLst>
            <pc:docMk/>
            <pc:sldMk cId="212199925" sldId="288"/>
            <ac:picMk id="114" creationId="{EA4FE929-0BE5-46EE-938F-F14506D85A69}"/>
          </ac:picMkLst>
        </pc:picChg>
        <pc:picChg chg="add mod">
          <ac:chgData name="applet shibuya" userId="8bdd555148b5aa4b" providerId="LiveId" clId="{A77B1CC1-F0A6-430E-A394-7AA1E9A89888}" dt="2022-02-14T11:31:43.631" v="51373" actId="1035"/>
          <ac:picMkLst>
            <pc:docMk/>
            <pc:sldMk cId="212199925" sldId="288"/>
            <ac:picMk id="115" creationId="{31027A02-6E22-4069-9862-E120D8C9352B}"/>
          </ac:picMkLst>
        </pc:picChg>
      </pc:sldChg>
      <pc:sldChg chg="addSp delSp modSp mod setBg">
        <pc:chgData name="applet shibuya" userId="8bdd555148b5aa4b" providerId="LiveId" clId="{A77B1CC1-F0A6-430E-A394-7AA1E9A89888}" dt="2022-02-14T12:29:08.460" v="52203" actId="1076"/>
        <pc:sldMkLst>
          <pc:docMk/>
          <pc:sldMk cId="4126393567" sldId="289"/>
        </pc:sldMkLst>
        <pc:spChg chg="del">
          <ac:chgData name="applet shibuya" userId="8bdd555148b5aa4b" providerId="LiveId" clId="{A77B1CC1-F0A6-430E-A394-7AA1E9A89888}" dt="2022-02-10T12:15:18.915" v="45857" actId="478"/>
          <ac:spMkLst>
            <pc:docMk/>
            <pc:sldMk cId="4126393567" sldId="289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5" creationId="{090A6FC0-CB43-4D56-84B1-60648DAE704A}"/>
          </ac:spMkLst>
        </pc:spChg>
        <pc:spChg chg="mod">
          <ac:chgData name="applet shibuya" userId="8bdd555148b5aa4b" providerId="LiveId" clId="{A77B1CC1-F0A6-430E-A394-7AA1E9A89888}" dt="2022-02-14T12:29:01.630" v="52201" actId="1076"/>
          <ac:spMkLst>
            <pc:docMk/>
            <pc:sldMk cId="4126393567" sldId="289"/>
            <ac:spMk id="18" creationId="{FE344BAF-5553-4333-A66F-C60CA6B01CE4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1" creationId="{D6580026-6CBF-44D3-8364-15C3154CCD97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2" creationId="{47EB9029-B3F5-4EF0-BDA9-154F3BBB5665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3" creationId="{33D18F5C-0C0F-4EB7-A5F5-20ABD14EB610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4" creationId="{7D32A65C-7A68-4762-8566-DA7738D0E02B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5" creationId="{B249CAF8-30AD-4032-9CA7-7B3C2364ECF1}"/>
          </ac:spMkLst>
        </pc:spChg>
        <pc:spChg chg="add mod ord">
          <ac:chgData name="applet shibuya" userId="8bdd555148b5aa4b" providerId="LiveId" clId="{A77B1CC1-F0A6-430E-A394-7AA1E9A89888}" dt="2022-02-03T09:55:11.689" v="28435" actId="167"/>
          <ac:spMkLst>
            <pc:docMk/>
            <pc:sldMk cId="4126393567" sldId="289"/>
            <ac:spMk id="26" creationId="{1C0D7312-F7B6-4CDC-8BBC-FA4D12881906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6" creationId="{F6527309-60CC-4B95-A5ED-87787D3B8071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7" creationId="{99DFA492-3E11-4EA8-AB71-5AE7BC24564C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27" creationId="{E390ACD9-10F6-42E2-8CD0-99CD421297C9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8" creationId="{4291352C-5A19-4FD6-A23E-AE0513BF18CB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28" creationId="{EDE0A8BA-3449-4F49-919D-C731501FC309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29" creationId="{1D9F8CB8-C0F9-4EF3-B63A-95A10B1EE3B1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29" creationId="{E5B9DFD7-24E7-486D-B9A7-FD781BB736C2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30" creationId="{183B509A-841A-4B1C-8AF8-B8A1622EC049}"/>
          </ac:spMkLst>
        </pc:spChg>
        <pc:spChg chg="add mod">
          <ac:chgData name="applet shibuya" userId="8bdd555148b5aa4b" providerId="LiveId" clId="{A77B1CC1-F0A6-430E-A394-7AA1E9A89888}" dt="2022-02-14T12:29:07.038" v="52202" actId="1076"/>
          <ac:spMkLst>
            <pc:docMk/>
            <pc:sldMk cId="4126393567" sldId="289"/>
            <ac:spMk id="30" creationId="{1F4DBA49-59EC-46D7-BF54-5291675604AA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30" creationId="{26C0B836-0450-48EE-9B10-52FC9E2C2FF6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1" creationId="{08456947-8C72-4A0C-ACE8-9A143F67C8E4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31" creationId="{6EF668F3-FED7-4AF4-93F7-857B20B9D05B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31" creationId="{99483074-4C3B-45A5-8796-289F8DF41F1E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32" creationId="{2D480DC7-801B-4115-8CE9-C8930E24B023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2" creationId="{453FE6BF-681E-414A-ADE2-BF665C62E5D0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32" creationId="{9363368C-1461-446F-B101-F8AB97456416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33" creationId="{4595EB88-4160-4C5F-8D7B-FEA13A4FCBC8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33" creationId="{BAB7EA9B-691C-4675-B1A5-C36D0A36BAF2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3" creationId="{C3E19DDD-B6F6-4BC1-B8BB-C1014E20C8A8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34" creationId="{5AF3233E-2334-43C7-A225-1E5E8117B72F}"/>
          </ac:spMkLst>
        </pc:spChg>
        <pc:spChg chg="del">
          <ac:chgData name="applet shibuya" userId="8bdd555148b5aa4b" providerId="LiveId" clId="{A77B1CC1-F0A6-430E-A394-7AA1E9A89888}" dt="2021-12-22T03:03:24.966" v="9184" actId="478"/>
          <ac:spMkLst>
            <pc:docMk/>
            <pc:sldMk cId="4126393567" sldId="289"/>
            <ac:spMk id="34" creationId="{AE45709C-DB60-4965-86CF-EFF53439C380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4" creationId="{FE0E2E12-D3FB-4256-9D86-BEA40197631E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5" creationId="{67924171-A913-48A1-B482-F75F2A67DD4B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35" creationId="{9452BA91-C66A-4165-B57C-6A0B739C096C}"/>
          </ac:spMkLst>
        </pc:spChg>
        <pc:spChg chg="add mod">
          <ac:chgData name="applet shibuya" userId="8bdd555148b5aa4b" providerId="LiveId" clId="{A77B1CC1-F0A6-430E-A394-7AA1E9A89888}" dt="2022-02-14T09:51:18.542" v="49649" actId="1076"/>
          <ac:spMkLst>
            <pc:docMk/>
            <pc:sldMk cId="4126393567" sldId="289"/>
            <ac:spMk id="36" creationId="{D3589775-F497-4E8E-82A8-FC3219DF6BE4}"/>
          </ac:spMkLst>
        </pc:spChg>
        <pc:spChg chg="del mod">
          <ac:chgData name="applet shibuya" userId="8bdd555148b5aa4b" providerId="LiveId" clId="{A77B1CC1-F0A6-430E-A394-7AA1E9A89888}" dt="2022-02-10T11:34:54.688" v="44849" actId="21"/>
          <ac:spMkLst>
            <pc:docMk/>
            <pc:sldMk cId="4126393567" sldId="289"/>
            <ac:spMk id="36" creationId="{E70F95D7-0F88-4D21-A620-01D94769D839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37" creationId="{1E73D2CE-E488-40C2-BBF1-1D64E9FD7541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7" creationId="{420F4D34-D56C-428B-ABDF-5DEE838339E3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8" creationId="{30DAF1AF-61F2-46C5-B1F6-0FA3C641E245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38" creationId="{9F98D199-79C8-464B-A16D-C819A3D137BE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39" creationId="{8B273D46-F733-4611-B317-0D81B63BBAC3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39" creationId="{C92D4B4D-B642-446C-A1E9-EC908FDF6CDD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0" creationId="{0E637F5C-4864-4F82-94E7-2639300E59DC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0" creationId="{99C1F831-3458-420F-81F5-DC8A57DA827C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1" creationId="{C2F19969-4C47-494E-88E9-BF100A45308B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1" creationId="{EE4254B4-D344-4FBA-B274-3BAB78A45539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2" creationId="{779653A4-767D-48D7-8BBA-B7243B313C6E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2" creationId="{852AF669-71F4-4276-BEE1-EB5A6A0E7C24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3" creationId="{3D509DC6-788E-4998-BFEC-6635638D9BC0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3" creationId="{71A01A76-1A52-4DD3-88F9-3885AD8FD014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4" creationId="{1470B3E0-D775-49A6-956B-181D5061276A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4" creationId="{7896558C-D313-4788-8163-6EBCB6532CF7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5" creationId="{03B69DAF-8613-40F3-992D-C60611F27AAF}"/>
          </ac:spMkLst>
        </pc:spChg>
        <pc:spChg chg="add mod">
          <ac:chgData name="applet shibuya" userId="8bdd555148b5aa4b" providerId="LiveId" clId="{A77B1CC1-F0A6-430E-A394-7AA1E9A89888}" dt="2022-02-10T12:03:26.175" v="45466"/>
          <ac:spMkLst>
            <pc:docMk/>
            <pc:sldMk cId="4126393567" sldId="289"/>
            <ac:spMk id="45" creationId="{624FA2BC-DD2F-444F-B4AC-818D49B1C06B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6" creationId="{365C67CD-B692-4843-9295-B434AC0D577E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46" creationId="{ABC05E10-BE3A-4D0B-BEE4-B5DDF2EB911F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7" creationId="{536B8739-6A71-49AD-A284-4410D64EB891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47" creationId="{779D494A-23EF-4212-89D0-B121DA2BB398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48" creationId="{4AD2CC27-50D0-497F-807B-F37C22119D8E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8" creationId="{A0339877-9994-40EB-B5E5-B5BCE53968A8}"/>
          </ac:spMkLst>
        </pc:spChg>
        <pc:spChg chg="add del mod">
          <ac:chgData name="applet shibuya" userId="8bdd555148b5aa4b" providerId="LiveId" clId="{A77B1CC1-F0A6-430E-A394-7AA1E9A89888}" dt="2022-02-03T09:55:05.880" v="28433" actId="478"/>
          <ac:spMkLst>
            <pc:docMk/>
            <pc:sldMk cId="4126393567" sldId="289"/>
            <ac:spMk id="49" creationId="{E24D1954-B52B-4F7A-B85D-EB61DD949EAB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49" creationId="{E704EFFF-3D5B-409A-90B2-4674261C471B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50" creationId="{1AE311D6-E541-4E2A-BFCD-6EBCD9697A3B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0" creationId="{64C7F8E6-A55F-4284-B3AF-C63D8D621A23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1" creationId="{A1A3C9FB-8CE8-46B8-97ED-A67CDC5ED6BE}"/>
          </ac:spMkLst>
        </pc:spChg>
        <pc:spChg chg="add mod">
          <ac:chgData name="applet shibuya" userId="8bdd555148b5aa4b" providerId="LiveId" clId="{A77B1CC1-F0A6-430E-A394-7AA1E9A89888}" dt="2022-02-14T12:28:50.993" v="52197" actId="1076"/>
          <ac:spMkLst>
            <pc:docMk/>
            <pc:sldMk cId="4126393567" sldId="289"/>
            <ac:spMk id="51" creationId="{E75016DD-6640-45F4-B1A0-4D81589A0C2C}"/>
          </ac:spMkLst>
        </pc:spChg>
        <pc:spChg chg="add del mod">
          <ac:chgData name="applet shibuya" userId="8bdd555148b5aa4b" providerId="LiveId" clId="{A77B1CC1-F0A6-430E-A394-7AA1E9A89888}" dt="2022-02-14T12:28:22.851" v="52194" actId="478"/>
          <ac:spMkLst>
            <pc:docMk/>
            <pc:sldMk cId="4126393567" sldId="289"/>
            <ac:spMk id="52" creationId="{406E124E-49D2-42D3-BA92-89C9B08030E7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2" creationId="{4F85BBBC-0B98-456E-A652-3BB13326BF13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3" creationId="{C4832EC4-F0E4-4394-99E2-C7986855123A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4" creationId="{10D973FC-DADD-4BC1-BB05-701BEE801FF0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5" creationId="{20DED2AD-0A09-4366-866F-678B14F0380D}"/>
          </ac:spMkLst>
        </pc:spChg>
        <pc:spChg chg="add del mod">
          <ac:chgData name="applet shibuya" userId="8bdd555148b5aa4b" providerId="LiveId" clId="{A77B1CC1-F0A6-430E-A394-7AA1E9A89888}" dt="2022-02-03T09:55:03.911" v="28432"/>
          <ac:spMkLst>
            <pc:docMk/>
            <pc:sldMk cId="4126393567" sldId="289"/>
            <ac:spMk id="56" creationId="{1321F133-7290-4EC2-9151-8127A2F67DBB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56" creationId="{3C404204-3C65-4036-A820-68D426640A99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57" creationId="{9B69974B-57F2-4019-81D0-5650E7EBEFB1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57" creationId="{D0281C19-C10B-4439-9191-05CC36B44F7D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58" creationId="{5329FE9E-A86A-4CFF-9C67-6810A4865E75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59" creationId="{AD2E673B-8720-41B8-987B-CF57E0413140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59" creationId="{D6BE922A-51C1-4664-9A0D-88294F8FA0FD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0" creationId="{E878C1E3-2885-4639-B308-B38F6D96F0AB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0" creationId="{FD0CBA9A-63CC-4AB3-90D4-30CAAABBBE4B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1" creationId="{7D3F3912-C2A5-4E37-A733-62ACDFC7B030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1" creationId="{C99BC6BA-8B0C-4A86-9CD4-BA5FB65CD204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2" creationId="{AD2E9407-7B07-4E19-A917-DEB1CC4310C1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2" creationId="{C53B7D56-AFF0-468D-BD8B-7521E8E6B3EB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3" creationId="{99202617-B2E9-4BB9-B9B3-51EEBFD3E5CB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3" creationId="{A532013A-A4E6-479B-BCBA-EEE75949659F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4" creationId="{3100BAC1-C5FA-4EF3-83B7-06CC535F05EF}"/>
          </ac:spMkLst>
        </pc:spChg>
        <pc:spChg chg="add del mod">
          <ac:chgData name="applet shibuya" userId="8bdd555148b5aa4b" providerId="LiveId" clId="{A77B1CC1-F0A6-430E-A394-7AA1E9A89888}" dt="2022-02-14T12:28:22.851" v="52194" actId="478"/>
          <ac:spMkLst>
            <pc:docMk/>
            <pc:sldMk cId="4126393567" sldId="289"/>
            <ac:spMk id="64" creationId="{CCE06C69-F25C-4381-A406-D46590503E92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5" creationId="{5B920220-41D6-4430-9841-4FBD0F2E16BE}"/>
          </ac:spMkLst>
        </pc:spChg>
        <pc:spChg chg="add del mod">
          <ac:chgData name="applet shibuya" userId="8bdd555148b5aa4b" providerId="LiveId" clId="{A77B1CC1-F0A6-430E-A394-7AA1E9A89888}" dt="2022-02-14T12:28:22.851" v="52194" actId="478"/>
          <ac:spMkLst>
            <pc:docMk/>
            <pc:sldMk cId="4126393567" sldId="289"/>
            <ac:spMk id="65" creationId="{79CFD529-A131-4809-8838-006029F4364A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6" creationId="{5BB73AA2-0977-4A58-A366-1AC6DB3DA664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7" creationId="{407ADFAA-DD3A-4498-8CCD-2E349AB96DBB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7" creationId="{DB8FAFFE-EFEB-4084-AB29-A5818C67B965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68" creationId="{0EB0A937-C41B-45AD-A89B-41642F5BAC42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8" creationId="{398E0F7B-3AB3-46E2-A6FF-AF5BA935ADF7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69" creationId="{3646FFEA-1C6C-414B-B54B-870ADA4E4F96}"/>
          </ac:spMkLst>
        </pc:spChg>
        <pc:spChg chg="add del mod ord">
          <ac:chgData name="applet shibuya" userId="8bdd555148b5aa4b" providerId="LiveId" clId="{A77B1CC1-F0A6-430E-A394-7AA1E9A89888}" dt="2022-02-10T12:03:25.862" v="45465" actId="478"/>
          <ac:spMkLst>
            <pc:docMk/>
            <pc:sldMk cId="4126393567" sldId="289"/>
            <ac:spMk id="70" creationId="{33DBB66C-EB9B-40AA-AD0C-5E1D15A16D84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70" creationId="{82A7A239-7941-48F3-AC5E-C79885F78BBB}"/>
          </ac:spMkLst>
        </pc:spChg>
        <pc:spChg chg="add mod ord">
          <ac:chgData name="applet shibuya" userId="8bdd555148b5aa4b" providerId="LiveId" clId="{A77B1CC1-F0A6-430E-A394-7AA1E9A89888}" dt="2022-02-14T12:28:59.005" v="52200" actId="1076"/>
          <ac:spMkLst>
            <pc:docMk/>
            <pc:sldMk cId="4126393567" sldId="289"/>
            <ac:spMk id="71" creationId="{9D11F01F-A188-42FD-949F-63492D1F2ECE}"/>
          </ac:spMkLst>
        </pc:spChg>
        <pc:spChg chg="mod">
          <ac:chgData name="applet shibuya" userId="8bdd555148b5aa4b" providerId="LiveId" clId="{A77B1CC1-F0A6-430E-A394-7AA1E9A89888}" dt="2022-02-03T11:43:23.560" v="29775" actId="1076"/>
          <ac:spMkLst>
            <pc:docMk/>
            <pc:sldMk cId="4126393567" sldId="289"/>
            <ac:spMk id="73" creationId="{CB5761D2-17AA-4E8B-9490-255899FE242A}"/>
          </ac:spMkLst>
        </pc:spChg>
        <pc:spChg chg="mod">
          <ac:chgData name="applet shibuya" userId="8bdd555148b5aa4b" providerId="LiveId" clId="{A77B1CC1-F0A6-430E-A394-7AA1E9A89888}" dt="2022-02-03T11:43:30.520" v="29777" actId="20577"/>
          <ac:spMkLst>
            <pc:docMk/>
            <pc:sldMk cId="4126393567" sldId="289"/>
            <ac:spMk id="74" creationId="{5DC3CF1E-E993-4A14-B2E4-DA63E87F1672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75" creationId="{6790CE8E-17DF-445F-9D77-E8BF40CC78B1}"/>
          </ac:spMkLst>
        </pc:spChg>
        <pc:spChg chg="mod">
          <ac:chgData name="applet shibuya" userId="8bdd555148b5aa4b" providerId="LiveId" clId="{A77B1CC1-F0A6-430E-A394-7AA1E9A89888}" dt="2022-02-14T12:20:21.939" v="52128"/>
          <ac:spMkLst>
            <pc:docMk/>
            <pc:sldMk cId="4126393567" sldId="289"/>
            <ac:spMk id="76" creationId="{6E2B8494-24D9-416C-A42E-AFEF60EDF399}"/>
          </ac:spMkLst>
        </pc:spChg>
        <pc:spChg chg="mod">
          <ac:chgData name="applet shibuya" userId="8bdd555148b5aa4b" providerId="LiveId" clId="{A77B1CC1-F0A6-430E-A394-7AA1E9A89888}" dt="2022-02-03T11:42:10.296" v="29755"/>
          <ac:spMkLst>
            <pc:docMk/>
            <pc:sldMk cId="4126393567" sldId="289"/>
            <ac:spMk id="76" creationId="{B8F447DB-9D2C-45A9-B8F6-BD7C413BE970}"/>
          </ac:spMkLst>
        </pc:spChg>
        <pc:spChg chg="mod">
          <ac:chgData name="applet shibuya" userId="8bdd555148b5aa4b" providerId="LiveId" clId="{A77B1CC1-F0A6-430E-A394-7AA1E9A89888}" dt="2022-02-03T11:42:28.974" v="29765" actId="6549"/>
          <ac:spMkLst>
            <pc:docMk/>
            <pc:sldMk cId="4126393567" sldId="289"/>
            <ac:spMk id="77" creationId="{274EE0BC-4001-46DC-897C-3C44D97D11AB}"/>
          </ac:spMkLst>
        </pc:spChg>
        <pc:spChg chg="add mod">
          <ac:chgData name="applet shibuya" userId="8bdd555148b5aa4b" providerId="LiveId" clId="{A77B1CC1-F0A6-430E-A394-7AA1E9A89888}" dt="2022-02-14T12:28:36.120" v="52196" actId="571"/>
          <ac:spMkLst>
            <pc:docMk/>
            <pc:sldMk cId="4126393567" sldId="289"/>
            <ac:spMk id="82" creationId="{2AD9CDBA-F824-4F51-80EC-ADEFBEE71526}"/>
          </ac:spMkLst>
        </pc:spChg>
        <pc:spChg chg="add mod">
          <ac:chgData name="applet shibuya" userId="8bdd555148b5aa4b" providerId="LiveId" clId="{A77B1CC1-F0A6-430E-A394-7AA1E9A89888}" dt="2022-02-14T12:28:36.120" v="52196" actId="571"/>
          <ac:spMkLst>
            <pc:docMk/>
            <pc:sldMk cId="4126393567" sldId="289"/>
            <ac:spMk id="83" creationId="{80F386B3-90E2-459D-AC12-A1026D8DACB2}"/>
          </ac:spMkLst>
        </pc:spChg>
        <pc:spChg chg="add mod">
          <ac:chgData name="applet shibuya" userId="8bdd555148b5aa4b" providerId="LiveId" clId="{A77B1CC1-F0A6-430E-A394-7AA1E9A89888}" dt="2022-02-14T12:28:36.120" v="52196" actId="571"/>
          <ac:spMkLst>
            <pc:docMk/>
            <pc:sldMk cId="4126393567" sldId="289"/>
            <ac:spMk id="84" creationId="{6DBC75D8-1E7A-45C4-9818-E579DD5F9A2B}"/>
          </ac:spMkLst>
        </pc:spChg>
        <pc:spChg chg="add mod">
          <ac:chgData name="applet shibuya" userId="8bdd555148b5aa4b" providerId="LiveId" clId="{A77B1CC1-F0A6-430E-A394-7AA1E9A89888}" dt="2022-02-14T12:28:36.120" v="52196" actId="571"/>
          <ac:spMkLst>
            <pc:docMk/>
            <pc:sldMk cId="4126393567" sldId="289"/>
            <ac:spMk id="85" creationId="{2FA8E19E-197A-439E-B8E4-0704108A5900}"/>
          </ac:spMkLst>
        </pc:spChg>
        <pc:spChg chg="add mod">
          <ac:chgData name="applet shibuya" userId="8bdd555148b5aa4b" providerId="LiveId" clId="{A77B1CC1-F0A6-430E-A394-7AA1E9A89888}" dt="2022-02-14T12:28:36.120" v="52196" actId="571"/>
          <ac:spMkLst>
            <pc:docMk/>
            <pc:sldMk cId="4126393567" sldId="289"/>
            <ac:spMk id="86" creationId="{54EF30D8-A541-43AA-82AA-576A10148FEF}"/>
          </ac:spMkLst>
        </pc:spChg>
        <pc:grpChg chg="add del mod">
          <ac:chgData name="applet shibuya" userId="8bdd555148b5aa4b" providerId="LiveId" clId="{A77B1CC1-F0A6-430E-A394-7AA1E9A89888}" dt="2022-02-14T12:28:22.851" v="52194" actId="478"/>
          <ac:grpSpMkLst>
            <pc:docMk/>
            <pc:sldMk cId="4126393567" sldId="289"/>
            <ac:grpSpMk id="55" creationId="{10A59CF3-08D3-409C-B605-0D6F5E83AE25}"/>
          </ac:grpSpMkLst>
        </pc:grpChg>
        <pc:grpChg chg="mod">
          <ac:chgData name="applet shibuya" userId="8bdd555148b5aa4b" providerId="LiveId" clId="{A77B1CC1-F0A6-430E-A394-7AA1E9A89888}" dt="2022-02-14T12:20:21.939" v="52128"/>
          <ac:grpSpMkLst>
            <pc:docMk/>
            <pc:sldMk cId="4126393567" sldId="289"/>
            <ac:grpSpMk id="58" creationId="{C3284A92-C275-4AEF-83AB-3BD5ACECED84}"/>
          </ac:grpSpMkLst>
        </pc:grpChg>
        <pc:grpChg chg="add del mod">
          <ac:chgData name="applet shibuya" userId="8bdd555148b5aa4b" providerId="LiveId" clId="{A77B1CC1-F0A6-430E-A394-7AA1E9A89888}" dt="2022-02-14T12:28:22.851" v="52194" actId="478"/>
          <ac:grpSpMkLst>
            <pc:docMk/>
            <pc:sldMk cId="4126393567" sldId="289"/>
            <ac:grpSpMk id="66" creationId="{A1E87BE2-2437-4F54-8492-6CAFC1481BA6}"/>
          </ac:grpSpMkLst>
        </pc:grpChg>
        <pc:grpChg chg="add del mod">
          <ac:chgData name="applet shibuya" userId="8bdd555148b5aa4b" providerId="LiveId" clId="{A77B1CC1-F0A6-430E-A394-7AA1E9A89888}" dt="2022-02-14T12:28:22.851" v="52194" actId="478"/>
          <ac:grpSpMkLst>
            <pc:docMk/>
            <pc:sldMk cId="4126393567" sldId="289"/>
            <ac:grpSpMk id="69" creationId="{650C7F9C-EA77-4811-AB69-A38C6780F9D8}"/>
          </ac:grpSpMkLst>
        </pc:grpChg>
        <pc:grpChg chg="add mod">
          <ac:chgData name="applet shibuya" userId="8bdd555148b5aa4b" providerId="LiveId" clId="{A77B1CC1-F0A6-430E-A394-7AA1E9A89888}" dt="2022-02-14T12:29:08.460" v="52203" actId="1076"/>
          <ac:grpSpMkLst>
            <pc:docMk/>
            <pc:sldMk cId="4126393567" sldId="289"/>
            <ac:grpSpMk id="72" creationId="{7E9BF856-147E-4888-AF24-FA2A7E97548A}"/>
          </ac:grpSpMkLst>
        </pc:grpChg>
        <pc:grpChg chg="add del mod">
          <ac:chgData name="applet shibuya" userId="8bdd555148b5aa4b" providerId="LiveId" clId="{A77B1CC1-F0A6-430E-A394-7AA1E9A89888}" dt="2022-02-03T11:42:34.921" v="29766" actId="21"/>
          <ac:grpSpMkLst>
            <pc:docMk/>
            <pc:sldMk cId="4126393567" sldId="289"/>
            <ac:grpSpMk id="75" creationId="{AE8C07A5-93B8-49A5-BA59-A5FB0617C78B}"/>
          </ac:grpSpMkLst>
        </pc:grpChg>
        <pc:picChg chg="mod modCrop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4" creationId="{3049C867-D94B-4CD1-A4C4-A37743972BDD}"/>
          </ac:picMkLst>
        </pc:picChg>
        <pc:picChg chg="mod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6" creationId="{D783624B-26E8-44AA-A778-192E56B09A6C}"/>
          </ac:picMkLst>
        </pc:picChg>
        <pc:picChg chg="mod modCrop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8" creationId="{D1264A2E-5801-432B-83EF-9600F13D3443}"/>
          </ac:picMkLst>
        </pc:picChg>
        <pc:picChg chg="mod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10" creationId="{EE8915A0-23B1-4656-97D6-FF67498321DE}"/>
          </ac:picMkLst>
        </pc:picChg>
        <pc:picChg chg="mod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12" creationId="{DE403DAC-BD6E-4879-BD98-AB3EEBF6983A}"/>
          </ac:picMkLst>
        </pc:picChg>
        <pc:picChg chg="mod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14" creationId="{23824B3D-16F2-476C-B781-213FCC5391D9}"/>
          </ac:picMkLst>
        </pc:picChg>
        <pc:picChg chg="mod">
          <ac:chgData name="applet shibuya" userId="8bdd555148b5aa4b" providerId="LiveId" clId="{A77B1CC1-F0A6-430E-A394-7AA1E9A89888}" dt="2022-02-14T12:28:50.993" v="52197" actId="1076"/>
          <ac:picMkLst>
            <pc:docMk/>
            <pc:sldMk cId="4126393567" sldId="289"/>
            <ac:picMk id="16" creationId="{E6479DFD-C70B-4CF9-B71A-572E2793FE1E}"/>
          </ac:picMkLst>
        </pc:picChg>
        <pc:picChg chg="add del mod">
          <ac:chgData name="applet shibuya" userId="8bdd555148b5aa4b" providerId="LiveId" clId="{A77B1CC1-F0A6-430E-A394-7AA1E9A89888}" dt="2022-02-14T12:28:22.851" v="52194" actId="478"/>
          <ac:picMkLst>
            <pc:docMk/>
            <pc:sldMk cId="4126393567" sldId="289"/>
            <ac:picMk id="53" creationId="{34DDDC03-7C5D-45DB-BFBA-E46081DA5310}"/>
          </ac:picMkLst>
        </pc:picChg>
        <pc:picChg chg="add del mod">
          <ac:chgData name="applet shibuya" userId="8bdd555148b5aa4b" providerId="LiveId" clId="{A77B1CC1-F0A6-430E-A394-7AA1E9A89888}" dt="2022-02-14T12:28:22.851" v="52194" actId="478"/>
          <ac:picMkLst>
            <pc:docMk/>
            <pc:sldMk cId="4126393567" sldId="289"/>
            <ac:picMk id="54" creationId="{D8A7B2FE-2520-4E13-B65B-6882F94502B1}"/>
          </ac:picMkLst>
        </pc:picChg>
        <pc:picChg chg="add mod">
          <ac:chgData name="applet shibuya" userId="8bdd555148b5aa4b" providerId="LiveId" clId="{A77B1CC1-F0A6-430E-A394-7AA1E9A89888}" dt="2022-02-14T12:28:36.120" v="52196" actId="571"/>
          <ac:picMkLst>
            <pc:docMk/>
            <pc:sldMk cId="4126393567" sldId="289"/>
            <ac:picMk id="77" creationId="{0CE649DB-F6AE-49EA-B59B-B5E541A84EFD}"/>
          </ac:picMkLst>
        </pc:picChg>
        <pc:picChg chg="add mod">
          <ac:chgData name="applet shibuya" userId="8bdd555148b5aa4b" providerId="LiveId" clId="{A77B1CC1-F0A6-430E-A394-7AA1E9A89888}" dt="2022-02-14T12:28:36.120" v="52196" actId="571"/>
          <ac:picMkLst>
            <pc:docMk/>
            <pc:sldMk cId="4126393567" sldId="289"/>
            <ac:picMk id="78" creationId="{DF3D535F-88AA-47B0-97BA-6BA61DFD3498}"/>
          </ac:picMkLst>
        </pc:picChg>
        <pc:picChg chg="add mod">
          <ac:chgData name="applet shibuya" userId="8bdd555148b5aa4b" providerId="LiveId" clId="{A77B1CC1-F0A6-430E-A394-7AA1E9A89888}" dt="2022-02-14T12:28:36.120" v="52196" actId="571"/>
          <ac:picMkLst>
            <pc:docMk/>
            <pc:sldMk cId="4126393567" sldId="289"/>
            <ac:picMk id="79" creationId="{0A9A7538-7ADC-4AF6-BF14-35B1DED8FD63}"/>
          </ac:picMkLst>
        </pc:picChg>
        <pc:picChg chg="add mod">
          <ac:chgData name="applet shibuya" userId="8bdd555148b5aa4b" providerId="LiveId" clId="{A77B1CC1-F0A6-430E-A394-7AA1E9A89888}" dt="2022-02-14T12:28:36.120" v="52196" actId="571"/>
          <ac:picMkLst>
            <pc:docMk/>
            <pc:sldMk cId="4126393567" sldId="289"/>
            <ac:picMk id="80" creationId="{BAA4B078-DB4D-4405-9A35-31A43C7C5AD2}"/>
          </ac:picMkLst>
        </pc:picChg>
        <pc:picChg chg="add mod">
          <ac:chgData name="applet shibuya" userId="8bdd555148b5aa4b" providerId="LiveId" clId="{A77B1CC1-F0A6-430E-A394-7AA1E9A89888}" dt="2022-02-14T12:28:36.120" v="52196" actId="571"/>
          <ac:picMkLst>
            <pc:docMk/>
            <pc:sldMk cId="4126393567" sldId="289"/>
            <ac:picMk id="81" creationId="{A68D7B8C-F2E3-49ED-81B4-9F8F98B5D485}"/>
          </ac:picMkLst>
        </pc:picChg>
      </pc:sldChg>
      <pc:sldChg chg="addSp delSp modSp mod setBg">
        <pc:chgData name="applet shibuya" userId="8bdd555148b5aa4b" providerId="LiveId" clId="{A77B1CC1-F0A6-430E-A394-7AA1E9A89888}" dt="2022-02-14T12:16:19.951" v="52059" actId="478"/>
        <pc:sldMkLst>
          <pc:docMk/>
          <pc:sldMk cId="4151033239" sldId="290"/>
        </pc:sldMkLst>
        <pc:spChg chg="del">
          <ac:chgData name="applet shibuya" userId="8bdd555148b5aa4b" providerId="LiveId" clId="{A77B1CC1-F0A6-430E-A394-7AA1E9A89888}" dt="2021-12-22T03:47:09.701" v="10549" actId="478"/>
          <ac:spMkLst>
            <pc:docMk/>
            <pc:sldMk cId="4151033239" sldId="290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19" creationId="{C3DE4973-40F6-4FE5-8C28-576BAE0AD99B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0" creationId="{0DF3D494-083B-4A6B-8D0B-4D33A36CF412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1" creationId="{CB951205-3B95-41D3-B35A-CD70202B3054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2" creationId="{3E91584F-FA4D-4CFB-8BF4-B320EFEC432F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3" creationId="{28A3D509-6B40-417B-ADB5-DE3EC56D05AA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4" creationId="{A8A2E898-E9A8-4457-A380-C03FA1A741BE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5" creationId="{E8FDBA21-FC85-457D-9FF4-36DB92C39915}"/>
          </ac:spMkLst>
        </pc:spChg>
        <pc:spChg chg="add mod ord">
          <ac:chgData name="applet shibuya" userId="8bdd555148b5aa4b" providerId="LiveId" clId="{A77B1CC1-F0A6-430E-A394-7AA1E9A89888}" dt="2022-02-14T10:35:59.848" v="50252"/>
          <ac:spMkLst>
            <pc:docMk/>
            <pc:sldMk cId="4151033239" sldId="290"/>
            <ac:spMk id="26" creationId="{2F584324-DFCC-4CA7-A835-A54270A4EBE4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6" creationId="{9BD9C832-D645-41F9-96E6-E14C4E31FDEB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7" creationId="{8F78E034-1C18-49B6-A917-CBBFB5089F4F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27" creationId="{CB2BCF6C-3FE7-4DF3-9A76-20775AD5DD30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28" creationId="{82BF3CAF-135E-4654-8CC0-C5B193ED437D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8" creationId="{EB44C808-1F76-41EA-85BA-5FA7E0A582E5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29" creationId="{5E061B87-486C-4993-AB2E-7EFDDAD59DD0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29" creationId="{6E6F6AAB-B7FA-4A09-A991-67FCB1966A97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30" creationId="{2202B2D0-4403-4A3C-B66F-A5A27D4181FE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30" creationId="{A82B5825-57D2-4323-ADCA-76C3E45FEC2F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31" creationId="{6A32EFF8-80F5-490B-96E0-B1D5831164B0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31" creationId="{869FDC96-D91C-40E7-BBD8-39601E419298}"/>
          </ac:spMkLst>
        </pc:spChg>
        <pc:spChg chg="del">
          <ac:chgData name="applet shibuya" userId="8bdd555148b5aa4b" providerId="LiveId" clId="{A77B1CC1-F0A6-430E-A394-7AA1E9A89888}" dt="2021-12-22T03:03:36.208" v="9188" actId="478"/>
          <ac:spMkLst>
            <pc:docMk/>
            <pc:sldMk cId="4151033239" sldId="290"/>
            <ac:spMk id="32" creationId="{4C7297DE-6B76-4ADA-8A90-E00BC25337A1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32" creationId="{A555E811-D999-4360-B955-5EE1FABA65C0}"/>
          </ac:spMkLst>
        </pc:spChg>
        <pc:spChg chg="del">
          <ac:chgData name="applet shibuya" userId="8bdd555148b5aa4b" providerId="LiveId" clId="{A77B1CC1-F0A6-430E-A394-7AA1E9A89888}" dt="2021-12-22T03:17:04.511" v="9618" actId="478"/>
          <ac:spMkLst>
            <pc:docMk/>
            <pc:sldMk cId="4151033239" sldId="290"/>
            <ac:spMk id="33" creationId="{27B3D395-E68F-44EB-978D-F51D72FE4361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33" creationId="{593F1465-A2F2-4151-9774-E756AC4F1F38}"/>
          </ac:spMkLst>
        </pc:spChg>
        <pc:spChg chg="mod">
          <ac:chgData name="applet shibuya" userId="8bdd555148b5aa4b" providerId="LiveId" clId="{A77B1CC1-F0A6-430E-A394-7AA1E9A89888}" dt="2022-02-14T10:38:40.831" v="50351" actId="1035"/>
          <ac:spMkLst>
            <pc:docMk/>
            <pc:sldMk cId="4151033239" sldId="290"/>
            <ac:spMk id="34" creationId="{8F7FC760-FD7C-42E1-B858-921AA6A366C6}"/>
          </ac:spMkLst>
        </pc:spChg>
        <pc:spChg chg="mod">
          <ac:chgData name="applet shibuya" userId="8bdd555148b5aa4b" providerId="LiveId" clId="{A77B1CC1-F0A6-430E-A394-7AA1E9A89888}" dt="2022-02-14T10:38:10.210" v="50332" actId="1035"/>
          <ac:spMkLst>
            <pc:docMk/>
            <pc:sldMk cId="4151033239" sldId="290"/>
            <ac:spMk id="35" creationId="{23161EB5-E74D-4EBD-9636-0D8096B20A7F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36" creationId="{CDFA74ED-C9D9-4A0D-B4DB-126AC7598C5F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37" creationId="{0D1F4BF0-485A-425B-848C-178C2710683B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37" creationId="{76EC6FC6-E032-4864-910E-F4B436997F9E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38" creationId="{E697C20E-3BCC-4682-9FB2-1309E9C60128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38" creationId="{E892F3AF-A418-4AA9-BE24-A3B13A3B4B2D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39" creationId="{6DD1FD78-D4CA-40F9-9C90-ABB5A3939F3D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0" creationId="{1D2F10F8-BB5A-4D13-8FFC-EA43B20F98B9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0" creationId="{BF4661B3-08E6-47A9-85CF-371FCC112EC5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1" creationId="{50DB4DA0-DDE2-4544-B2CD-B2E252DE6C38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1" creationId="{8E8FBA69-5784-4E05-BD33-5ECF659EB314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2" creationId="{D1FCB13E-AE46-4135-AA67-1268ABDD7067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2" creationId="{F56D7752-DA46-4090-A7AA-9458C9DD6082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3" creationId="{078FD373-CFC3-417F-9D78-6143D9AD27C4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3" creationId="{6AC5CD14-0FB5-488E-94D1-F29777266BCB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4" creationId="{3C233B4D-8DF0-40AD-930B-357D44792E0C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4" creationId="{C1A9C72B-1A13-4963-9CF6-767E990DE43C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5" creationId="{4D70C8B2-A083-42AD-90E9-693E5D30E0E0}"/>
          </ac:spMkLst>
        </pc:spChg>
        <pc:spChg chg="add mod">
          <ac:chgData name="applet shibuya" userId="8bdd555148b5aa4b" providerId="LiveId" clId="{A77B1CC1-F0A6-430E-A394-7AA1E9A89888}" dt="2022-02-10T11:53:25.776" v="45095" actId="6549"/>
          <ac:spMkLst>
            <pc:docMk/>
            <pc:sldMk cId="4151033239" sldId="290"/>
            <ac:spMk id="45" creationId="{9F3F32A8-F530-4A22-8A1F-856796925F8F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6" creationId="{3B8F81D4-CE62-470D-BE69-76140B430053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7" creationId="{3CAB053E-44A2-428C-9F55-BEAD6F5B8F9F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8" creationId="{7571F350-1380-4F47-96AB-27605FC4438E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8" creationId="{DC47B832-DD34-49F6-8274-EC424B0F5275}"/>
          </ac:spMkLst>
        </pc:spChg>
        <pc:spChg chg="add del mod">
          <ac:chgData name="applet shibuya" userId="8bdd555148b5aa4b" providerId="LiveId" clId="{A77B1CC1-F0A6-430E-A394-7AA1E9A89888}" dt="2022-02-03T09:55:34.348" v="28439" actId="478"/>
          <ac:spMkLst>
            <pc:docMk/>
            <pc:sldMk cId="4151033239" sldId="290"/>
            <ac:spMk id="49" creationId="{1211E3FC-EEBC-400C-9AFC-1A470B36547F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49" creationId="{1DE59C09-7399-4844-A468-5E9FE6E8F332}"/>
          </ac:spMkLst>
        </pc:spChg>
        <pc:spChg chg="add del mod">
          <ac:chgData name="applet shibuya" userId="8bdd555148b5aa4b" providerId="LiveId" clId="{A77B1CC1-F0A6-430E-A394-7AA1E9A89888}" dt="2022-02-14T12:16:19.951" v="52059" actId="478"/>
          <ac:spMkLst>
            <pc:docMk/>
            <pc:sldMk cId="4151033239" sldId="290"/>
            <ac:spMk id="50" creationId="{44683D2B-10BC-49EE-9BFA-4044D860CE13}"/>
          </ac:spMkLst>
        </pc:spChg>
        <pc:spChg chg="add del mod">
          <ac:chgData name="applet shibuya" userId="8bdd555148b5aa4b" providerId="LiveId" clId="{A77B1CC1-F0A6-430E-A394-7AA1E9A89888}" dt="2022-02-10T12:13:50.926" v="45745" actId="478"/>
          <ac:spMkLst>
            <pc:docMk/>
            <pc:sldMk cId="4151033239" sldId="290"/>
            <ac:spMk id="51" creationId="{0CAE3654-8FCB-473C-94D7-E3076A1B897E}"/>
          </ac:spMkLst>
        </pc:spChg>
        <pc:spChg chg="add del mod">
          <ac:chgData name="applet shibuya" userId="8bdd555148b5aa4b" providerId="LiveId" clId="{A77B1CC1-F0A6-430E-A394-7AA1E9A89888}" dt="2022-02-03T11:44:42.171" v="29819" actId="478"/>
          <ac:spMkLst>
            <pc:docMk/>
            <pc:sldMk cId="4151033239" sldId="290"/>
            <ac:spMk id="52" creationId="{1912EC45-57CC-4436-9DB5-AECD792D2DBA}"/>
          </ac:spMkLst>
        </pc:spChg>
        <pc:spChg chg="mod">
          <ac:chgData name="applet shibuya" userId="8bdd555148b5aa4b" providerId="LiveId" clId="{A77B1CC1-F0A6-430E-A394-7AA1E9A89888}" dt="2022-02-10T11:44:20.705" v="45035"/>
          <ac:spMkLst>
            <pc:docMk/>
            <pc:sldMk cId="4151033239" sldId="290"/>
            <ac:spMk id="52" creationId="{BEB5FD47-FE42-4B04-BBB5-EBA500331CFC}"/>
          </ac:spMkLst>
        </pc:spChg>
        <pc:spChg chg="add del mod">
          <ac:chgData name="applet shibuya" userId="8bdd555148b5aa4b" providerId="LiveId" clId="{A77B1CC1-F0A6-430E-A394-7AA1E9A89888}" dt="2022-02-10T12:13:50.926" v="45745" actId="478"/>
          <ac:spMkLst>
            <pc:docMk/>
            <pc:sldMk cId="4151033239" sldId="290"/>
            <ac:spMk id="53" creationId="{87E650BA-D829-4B31-A410-7D0F6E9E25BE}"/>
          </ac:spMkLst>
        </pc:spChg>
        <pc:spChg chg="add del mod">
          <ac:chgData name="applet shibuya" userId="8bdd555148b5aa4b" providerId="LiveId" clId="{A77B1CC1-F0A6-430E-A394-7AA1E9A89888}" dt="2022-02-03T11:44:44.138" v="29820" actId="478"/>
          <ac:spMkLst>
            <pc:docMk/>
            <pc:sldMk cId="4151033239" sldId="290"/>
            <ac:spMk id="54" creationId="{0424EFE4-7E7D-4CEC-ADF2-C0A30D591916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55" creationId="{FF9F640C-59DB-4D53-ABBE-0DD3F7793577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56" creationId="{507796FB-35DD-41B2-BB4C-108B176A9723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57" creationId="{1F360CAD-AF3A-4784-BFCC-DCA7911E0496}"/>
          </ac:spMkLst>
        </pc:spChg>
        <pc:spChg chg="add mod ord">
          <ac:chgData name="applet shibuya" userId="8bdd555148b5aa4b" providerId="LiveId" clId="{A77B1CC1-F0A6-430E-A394-7AA1E9A89888}" dt="2022-02-10T12:03:52.046" v="45469" actId="207"/>
          <ac:spMkLst>
            <pc:docMk/>
            <pc:sldMk cId="4151033239" sldId="290"/>
            <ac:spMk id="58" creationId="{F2ADFCA4-0AEF-4917-97B3-5F2F1A161C6A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59" creationId="{C595B540-1235-4D46-9BD1-6C30F0F23BD9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60" creationId="{2236492C-E5E2-4C93-A4B9-C4D0D507B34A}"/>
          </ac:spMkLst>
        </pc:spChg>
        <pc:spChg chg="add mod ord">
          <ac:chgData name="applet shibuya" userId="8bdd555148b5aa4b" providerId="LiveId" clId="{A77B1CC1-F0A6-430E-A394-7AA1E9A89888}" dt="2022-02-03T10:07:17.782" v="28611" actId="167"/>
          <ac:spMkLst>
            <pc:docMk/>
            <pc:sldMk cId="4151033239" sldId="290"/>
            <ac:spMk id="61" creationId="{FCFDA16F-34EB-4AAB-9A74-5FCD98BBB473}"/>
          </ac:spMkLst>
        </pc:spChg>
        <pc:spChg chg="add mod ord">
          <ac:chgData name="applet shibuya" userId="8bdd555148b5aa4b" providerId="LiveId" clId="{A77B1CC1-F0A6-430E-A394-7AA1E9A89888}" dt="2022-02-14T10:36:09.882" v="50256"/>
          <ac:spMkLst>
            <pc:docMk/>
            <pc:sldMk cId="4151033239" sldId="290"/>
            <ac:spMk id="62" creationId="{56B39332-1FA0-463B-B02F-366D45174C19}"/>
          </ac:spMkLst>
        </pc:spChg>
        <pc:spChg chg="add mod">
          <ac:chgData name="applet shibuya" userId="8bdd555148b5aa4b" providerId="LiveId" clId="{A77B1CC1-F0A6-430E-A394-7AA1E9A89888}" dt="2022-02-03T11:09:00.620" v="28956" actId="207"/>
          <ac:spMkLst>
            <pc:docMk/>
            <pc:sldMk cId="4151033239" sldId="290"/>
            <ac:spMk id="63" creationId="{C369043F-FC72-41E3-93E9-B5AC68AAA7F6}"/>
          </ac:spMkLst>
        </pc:spChg>
        <pc:spChg chg="add mod">
          <ac:chgData name="applet shibuya" userId="8bdd555148b5aa4b" providerId="LiveId" clId="{A77B1CC1-F0A6-430E-A394-7AA1E9A89888}" dt="2022-02-03T11:09:11.636" v="28957" actId="207"/>
          <ac:spMkLst>
            <pc:docMk/>
            <pc:sldMk cId="4151033239" sldId="290"/>
            <ac:spMk id="64" creationId="{993EADB9-64F5-42CD-B73D-C73F67546994}"/>
          </ac:spMkLst>
        </pc:spChg>
        <pc:spChg chg="add mod">
          <ac:chgData name="applet shibuya" userId="8bdd555148b5aa4b" providerId="LiveId" clId="{A77B1CC1-F0A6-430E-A394-7AA1E9A89888}" dt="2022-02-03T11:09:11.636" v="28957" actId="207"/>
          <ac:spMkLst>
            <pc:docMk/>
            <pc:sldMk cId="4151033239" sldId="290"/>
            <ac:spMk id="65" creationId="{91EF5C05-CE35-46C4-AEFB-2974F43A606B}"/>
          </ac:spMkLst>
        </pc:spChg>
        <pc:spChg chg="add mod">
          <ac:chgData name="applet shibuya" userId="8bdd555148b5aa4b" providerId="LiveId" clId="{A77B1CC1-F0A6-430E-A394-7AA1E9A89888}" dt="2022-02-03T11:10:27.450" v="29015" actId="20577"/>
          <ac:spMkLst>
            <pc:docMk/>
            <pc:sldMk cId="4151033239" sldId="290"/>
            <ac:spMk id="66" creationId="{6A6C9A6E-4447-442C-9566-A159D4BE0DBD}"/>
          </ac:spMkLst>
        </pc:spChg>
        <pc:spChg chg="mod">
          <ac:chgData name="applet shibuya" userId="8bdd555148b5aa4b" providerId="LiveId" clId="{A77B1CC1-F0A6-430E-A394-7AA1E9A89888}" dt="2022-02-03T11:43:46.810" v="29780" actId="207"/>
          <ac:spMkLst>
            <pc:docMk/>
            <pc:sldMk cId="4151033239" sldId="290"/>
            <ac:spMk id="68" creationId="{B35FDFFE-E59D-4780-A703-A14E3282F4B2}"/>
          </ac:spMkLst>
        </pc:spChg>
        <pc:spChg chg="mod">
          <ac:chgData name="applet shibuya" userId="8bdd555148b5aa4b" providerId="LiveId" clId="{A77B1CC1-F0A6-430E-A394-7AA1E9A89888}" dt="2022-02-03T11:44:10.451" v="29807" actId="207"/>
          <ac:spMkLst>
            <pc:docMk/>
            <pc:sldMk cId="4151033239" sldId="290"/>
            <ac:spMk id="69" creationId="{25C28432-8EFA-4ACE-8FF8-CFCE1222BAE0}"/>
          </ac:spMkLst>
        </pc:spChg>
        <pc:spChg chg="mod">
          <ac:chgData name="applet shibuya" userId="8bdd555148b5aa4b" providerId="LiveId" clId="{A77B1CC1-F0A6-430E-A394-7AA1E9A89888}" dt="2022-02-03T11:44:13.046" v="29808"/>
          <ac:spMkLst>
            <pc:docMk/>
            <pc:sldMk cId="4151033239" sldId="290"/>
            <ac:spMk id="71" creationId="{551FD13A-D639-4E30-A5C1-05AE68BA0E1D}"/>
          </ac:spMkLst>
        </pc:spChg>
        <pc:spChg chg="mod">
          <ac:chgData name="applet shibuya" userId="8bdd555148b5aa4b" providerId="LiveId" clId="{A77B1CC1-F0A6-430E-A394-7AA1E9A89888}" dt="2022-02-03T11:44:22.342" v="29816" actId="20577"/>
          <ac:spMkLst>
            <pc:docMk/>
            <pc:sldMk cId="4151033239" sldId="290"/>
            <ac:spMk id="72" creationId="{8B56A888-368B-47B0-9299-9F8322FBAB9F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3" creationId="{70BB7C67-438F-4975-8177-ED7984F430D7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4" creationId="{D53D134E-D0D6-4AA2-B138-890A94E43C63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6" creationId="{0D0B3723-99B8-4711-84D3-4FEDF247F746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7" creationId="{7B7FEFE2-3413-4A4E-8D1A-B9E1E7012E83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8" creationId="{E04EB83E-0980-4907-9B59-0866DC6F1E63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79" creationId="{D65935F9-8861-4718-ABBF-5BBB7495E03E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80" creationId="{407C3E50-E04F-4203-9640-2A3414521060}"/>
          </ac:spMkLst>
        </pc:spChg>
        <pc:spChg chg="add mod">
          <ac:chgData name="applet shibuya" userId="8bdd555148b5aa4b" providerId="LiveId" clId="{A77B1CC1-F0A6-430E-A394-7AA1E9A89888}" dt="2022-02-14T10:38:47.509" v="50367" actId="1037"/>
          <ac:spMkLst>
            <pc:docMk/>
            <pc:sldMk cId="4151033239" sldId="290"/>
            <ac:spMk id="81" creationId="{A69CF3DE-7886-4E30-9184-C18FCBED7608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84" creationId="{6DEE24FB-CEBF-4E89-B048-FB4EA8ACE51D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85" creationId="{DC73CDBB-EFFC-46E6-8390-A99A505A94EC}"/>
          </ac:spMkLst>
        </pc:spChg>
        <pc:spChg chg="mod">
          <ac:chgData name="applet shibuya" userId="8bdd555148b5aa4b" providerId="LiveId" clId="{A77B1CC1-F0A6-430E-A394-7AA1E9A89888}" dt="2022-02-10T11:44:26.326" v="45037"/>
          <ac:spMkLst>
            <pc:docMk/>
            <pc:sldMk cId="4151033239" sldId="290"/>
            <ac:spMk id="86" creationId="{F8C022EC-97ED-4EA5-9534-90ED33B300A7}"/>
          </ac:spMkLst>
        </pc:spChg>
        <pc:spChg chg="add mod">
          <ac:chgData name="applet shibuya" userId="8bdd555148b5aa4b" providerId="LiveId" clId="{A77B1CC1-F0A6-430E-A394-7AA1E9A89888}" dt="2022-02-14T10:38:40.831" v="50351" actId="1035"/>
          <ac:spMkLst>
            <pc:docMk/>
            <pc:sldMk cId="4151033239" sldId="290"/>
            <ac:spMk id="87" creationId="{54A67DF9-D8BE-46F9-96C2-FE7ED3D6E924}"/>
          </ac:spMkLst>
        </pc:spChg>
        <pc:spChg chg="add mod">
          <ac:chgData name="applet shibuya" userId="8bdd555148b5aa4b" providerId="LiveId" clId="{A77B1CC1-F0A6-430E-A394-7AA1E9A89888}" dt="2022-02-14T10:38:21.302" v="50339" actId="20577"/>
          <ac:spMkLst>
            <pc:docMk/>
            <pc:sldMk cId="4151033239" sldId="290"/>
            <ac:spMk id="88" creationId="{A8E70EC5-F73F-4DF1-85C0-AF771388AFBB}"/>
          </ac:spMkLst>
        </pc:spChg>
        <pc:grpChg chg="add mod">
          <ac:chgData name="applet shibuya" userId="8bdd555148b5aa4b" providerId="LiveId" clId="{A77B1CC1-F0A6-430E-A394-7AA1E9A89888}" dt="2022-02-10T11:44:23.507" v="45036" actId="1076"/>
          <ac:grpSpMkLst>
            <pc:docMk/>
            <pc:sldMk cId="4151033239" sldId="290"/>
            <ac:grpSpMk id="36" creationId="{100D3269-4FC5-4663-92AC-08499F2E94C2}"/>
          </ac:grpSpMkLst>
        </pc:grpChg>
        <pc:grpChg chg="mod">
          <ac:chgData name="applet shibuya" userId="8bdd555148b5aa4b" providerId="LiveId" clId="{A77B1CC1-F0A6-430E-A394-7AA1E9A89888}" dt="2022-02-10T11:44:20.705" v="45035"/>
          <ac:grpSpMkLst>
            <pc:docMk/>
            <pc:sldMk cId="4151033239" sldId="290"/>
            <ac:grpSpMk id="39" creationId="{2BA540D7-DA57-4FE2-9CAE-4C04E2EAC89F}"/>
          </ac:grpSpMkLst>
        </pc:grpChg>
        <pc:grpChg chg="add mod ord">
          <ac:chgData name="applet shibuya" userId="8bdd555148b5aa4b" providerId="LiveId" clId="{A77B1CC1-F0A6-430E-A394-7AA1E9A89888}" dt="2022-02-10T11:53:14.255" v="45076" actId="166"/>
          <ac:grpSpMkLst>
            <pc:docMk/>
            <pc:sldMk cId="4151033239" sldId="290"/>
            <ac:grpSpMk id="46" creationId="{962C75FE-2B67-4A81-80D4-55C85D58ED78}"/>
          </ac:grpSpMkLst>
        </pc:grpChg>
        <pc:grpChg chg="mod">
          <ac:chgData name="applet shibuya" userId="8bdd555148b5aa4b" providerId="LiveId" clId="{A77B1CC1-F0A6-430E-A394-7AA1E9A89888}" dt="2022-02-10T11:44:20.705" v="45035"/>
          <ac:grpSpMkLst>
            <pc:docMk/>
            <pc:sldMk cId="4151033239" sldId="290"/>
            <ac:grpSpMk id="47" creationId="{69794DD8-9F12-41D2-8262-ABADF8D06BC3}"/>
          </ac:grpSpMkLst>
        </pc:grpChg>
        <pc:grpChg chg="add mod">
          <ac:chgData name="applet shibuya" userId="8bdd555148b5aa4b" providerId="LiveId" clId="{A77B1CC1-F0A6-430E-A394-7AA1E9A89888}" dt="2022-02-14T10:38:47.509" v="50367" actId="1037"/>
          <ac:grpSpMkLst>
            <pc:docMk/>
            <pc:sldMk cId="4151033239" sldId="290"/>
            <ac:grpSpMk id="54" creationId="{6E8CCA32-BA1D-4603-8933-358EBF0AF140}"/>
          </ac:grpSpMkLst>
        </pc:grpChg>
        <pc:grpChg chg="add mod ord">
          <ac:chgData name="applet shibuya" userId="8bdd555148b5aa4b" providerId="LiveId" clId="{A77B1CC1-F0A6-430E-A394-7AA1E9A89888}" dt="2022-02-14T10:38:32.994" v="50340" actId="14100"/>
          <ac:grpSpMkLst>
            <pc:docMk/>
            <pc:sldMk cId="4151033239" sldId="290"/>
            <ac:grpSpMk id="67" creationId="{87B1D102-F56F-47FD-B85F-F4C52B090E96}"/>
          </ac:grpSpMkLst>
        </pc:grpChg>
        <pc:grpChg chg="add mod ord">
          <ac:chgData name="applet shibuya" userId="8bdd555148b5aa4b" providerId="LiveId" clId="{A77B1CC1-F0A6-430E-A394-7AA1E9A89888}" dt="2022-02-14T10:38:10.210" v="50332" actId="1035"/>
          <ac:grpSpMkLst>
            <pc:docMk/>
            <pc:sldMk cId="4151033239" sldId="290"/>
            <ac:grpSpMk id="70" creationId="{F4064423-DB49-4C12-A533-4C92C271FAA2}"/>
          </ac:grpSpMkLst>
        </pc:grpChg>
        <pc:grpChg chg="mod">
          <ac:chgData name="applet shibuya" userId="8bdd555148b5aa4b" providerId="LiveId" clId="{A77B1CC1-F0A6-430E-A394-7AA1E9A89888}" dt="2022-02-10T11:44:26.326" v="45037"/>
          <ac:grpSpMkLst>
            <pc:docMk/>
            <pc:sldMk cId="4151033239" sldId="290"/>
            <ac:grpSpMk id="75" creationId="{C8BF1BE3-358E-47A9-9164-082233BA2B25}"/>
          </ac:grpSpMkLst>
        </pc:grpChg>
        <pc:grpChg chg="add mod ord">
          <ac:chgData name="applet shibuya" userId="8bdd555148b5aa4b" providerId="LiveId" clId="{A77B1CC1-F0A6-430E-A394-7AA1E9A89888}" dt="2022-02-14T10:38:10.210" v="50332" actId="1035"/>
          <ac:grpSpMkLst>
            <pc:docMk/>
            <pc:sldMk cId="4151033239" sldId="290"/>
            <ac:grpSpMk id="82" creationId="{A62DAC22-EDA1-4499-A4C6-5E0F9FB8E9BB}"/>
          </ac:grpSpMkLst>
        </pc:grpChg>
        <pc:grpChg chg="mod">
          <ac:chgData name="applet shibuya" userId="8bdd555148b5aa4b" providerId="LiveId" clId="{A77B1CC1-F0A6-430E-A394-7AA1E9A89888}" dt="2022-02-10T11:44:26.326" v="45037"/>
          <ac:grpSpMkLst>
            <pc:docMk/>
            <pc:sldMk cId="4151033239" sldId="290"/>
            <ac:grpSpMk id="83" creationId="{92331FAB-9D40-4EDA-A6FC-E144A194BFC8}"/>
          </ac:grpSpMkLst>
        </pc:grpChg>
        <pc:picChg chg="mod">
          <ac:chgData name="applet shibuya" userId="8bdd555148b5aa4b" providerId="LiveId" clId="{A77B1CC1-F0A6-430E-A394-7AA1E9A89888}" dt="2022-02-14T10:38:36.782" v="50341" actId="1076"/>
          <ac:picMkLst>
            <pc:docMk/>
            <pc:sldMk cId="4151033239" sldId="290"/>
            <ac:picMk id="5" creationId="{EEB447B9-8F75-4931-9019-FBB0B77BA117}"/>
          </ac:picMkLst>
        </pc:picChg>
        <pc:picChg chg="mod modCrop">
          <ac:chgData name="applet shibuya" userId="8bdd555148b5aa4b" providerId="LiveId" clId="{A77B1CC1-F0A6-430E-A394-7AA1E9A89888}" dt="2022-02-14T10:38:10.210" v="50332" actId="1035"/>
          <ac:picMkLst>
            <pc:docMk/>
            <pc:sldMk cId="4151033239" sldId="290"/>
            <ac:picMk id="7" creationId="{C3521C8F-46C2-4F4D-98BB-F3948012973F}"/>
          </ac:picMkLst>
        </pc:picChg>
      </pc:sldChg>
      <pc:sldChg chg="addSp delSp modSp mod setBg">
        <pc:chgData name="applet shibuya" userId="8bdd555148b5aa4b" providerId="LiveId" clId="{A77B1CC1-F0A6-430E-A394-7AA1E9A89888}" dt="2022-02-14T12:18:10.645" v="52101" actId="14100"/>
        <pc:sldMkLst>
          <pc:docMk/>
          <pc:sldMk cId="3090329366" sldId="291"/>
        </pc:sldMkLst>
        <pc:spChg chg="del mod">
          <ac:chgData name="applet shibuya" userId="8bdd555148b5aa4b" providerId="LiveId" clId="{A77B1CC1-F0A6-430E-A394-7AA1E9A89888}" dt="2022-02-14T10:31:43.789" v="50044" actId="478"/>
          <ac:spMkLst>
            <pc:docMk/>
            <pc:sldMk cId="3090329366" sldId="291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17" creationId="{646EC52E-6D45-4B41-9351-51120027DE14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18" creationId="{A6580E09-DA87-43EF-86E0-B6B40D9326C1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19" creationId="{0DD3AF83-C736-4A50-B33A-5514D2D349A9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0" creationId="{5F544A34-06C9-48B3-9E11-B9194603E886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1" creationId="{BF75462E-3F39-4191-BC69-3611C68AD1FB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2" creationId="{17F03603-D9AC-4FF3-BD28-418962601854}"/>
          </ac:spMkLst>
        </pc:spChg>
        <pc:spChg chg="add mod ord">
          <ac:chgData name="applet shibuya" userId="8bdd555148b5aa4b" providerId="LiveId" clId="{A77B1CC1-F0A6-430E-A394-7AA1E9A89888}" dt="2022-02-03T10:07:35.922" v="28616" actId="167"/>
          <ac:spMkLst>
            <pc:docMk/>
            <pc:sldMk cId="3090329366" sldId="291"/>
            <ac:spMk id="22" creationId="{E2052C1E-6F0B-454B-9184-7CE96342D24F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3" creationId="{8480DEAC-9AA4-4C49-9511-DE139CB9E8B0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3" creationId="{A06AA2B8-E8C4-4D5A-A249-C9E7C827A02A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4" creationId="{6B90581E-AB87-4B1D-A9E6-E416D6FD21BF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4" creationId="{9BD7B911-BFCD-4DAC-829D-7ABA1100A822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5" creationId="{0F02E398-4C07-4FF0-9D74-6D0C7B4E4902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5" creationId="{D60E3E81-A4EF-473A-9EFF-C95B2B8CAA8D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26" creationId="{0299DD72-8D0E-4C3B-86F5-0015724F72D0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6" creationId="{4100C449-E5DC-4BE2-A999-6E5C8E8F2ABC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6" creationId="{76E953F0-C3EB-4EE1-8A17-6F59D851C94B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7" creationId="{3FF3EC33-7B78-455C-8E39-C1D902CADB1E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7" creationId="{93D5CE7B-C126-4900-95B1-F6DAEFDAE3F0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27" creationId="{CF30501D-778A-4B3D-BAF2-CA4DE68FC125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8" creationId="{40E22E2D-14B1-417C-A4B2-2052BAFAED47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28" creationId="{6AB2424D-94EA-4A81-A334-8B4A4CE50539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8" creationId="{894D1AF6-4D3B-4BA3-9531-D8CA3EEEF626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29" creationId="{53770E55-33FB-4E3A-BF4C-69F0B66B7E77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29" creationId="{71382114-6571-447B-8036-7A694B35186B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29" creationId="{F35C626C-4BD0-4FEE-A778-1714A2B3B816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0" creationId="{20D3C2E5-DDF5-4EAC-92F7-A511AEFC3478}"/>
          </ac:spMkLst>
        </pc:spChg>
        <pc:spChg chg="del">
          <ac:chgData name="applet shibuya" userId="8bdd555148b5aa4b" providerId="LiveId" clId="{A77B1CC1-F0A6-430E-A394-7AA1E9A89888}" dt="2021-12-22T03:03:53.086" v="9193" actId="478"/>
          <ac:spMkLst>
            <pc:docMk/>
            <pc:sldMk cId="3090329366" sldId="291"/>
            <ac:spMk id="30" creationId="{70949350-6F16-4760-A481-BBF3303DF7A8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30" creationId="{E5EF7C94-ACF1-438C-A254-EEE9F99CFD1F}"/>
          </ac:spMkLst>
        </pc:spChg>
        <pc:spChg chg="mod">
          <ac:chgData name="applet shibuya" userId="8bdd555148b5aa4b" providerId="LiveId" clId="{A77B1CC1-F0A6-430E-A394-7AA1E9A89888}" dt="2022-02-14T11:36:41.085" v="51534" actId="1076"/>
          <ac:spMkLst>
            <pc:docMk/>
            <pc:sldMk cId="3090329366" sldId="291"/>
            <ac:spMk id="31" creationId="{C4E576B6-DC1A-426D-B0A9-9EF210E4673F}"/>
          </ac:spMkLst>
        </pc:spChg>
        <pc:spChg chg="mod">
          <ac:chgData name="applet shibuya" userId="8bdd555148b5aa4b" providerId="LiveId" clId="{A77B1CC1-F0A6-430E-A394-7AA1E9A89888}" dt="2022-02-14T12:17:25.168" v="52065" actId="1076"/>
          <ac:spMkLst>
            <pc:docMk/>
            <pc:sldMk cId="3090329366" sldId="291"/>
            <ac:spMk id="32" creationId="{588EDD84-3036-4013-85FF-95DB4D3C16F9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3" creationId="{504FE110-E486-436C-B646-66006CCFFB42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3" creationId="{F910CC20-9A37-4005-948F-5EC47B546511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4" creationId="{175604EA-9C83-4029-93CA-F5D87F2A2773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4" creationId="{9D188A84-A155-4623-A573-604E1099322E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5" creationId="{5DAFF85D-4F21-47B1-843E-6F4A61325191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5" creationId="{D645DBF4-4488-42A5-B70A-404EBADE0094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6" creationId="{75835BB0-B215-4B5A-9719-85F2DD2B7215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6" creationId="{7DE81EED-6E71-423E-BEBA-92D9717AE5E0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7" creationId="{4A5824C0-9D74-4461-B1F8-00B910CBF85C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7" creationId="{E8C223E1-A5CB-43DD-B56D-93C83E19642B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8" creationId="{4C7BD76F-21E4-4E9F-BBDE-0F837599A8D0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8" creationId="{70D34BE8-6B0D-4444-A6CC-EF89462BC4B3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39" creationId="{2AE6BFAE-8DCE-4B8A-9E1F-7744081E1790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39" creationId="{BAFCCA22-49E9-4EE0-BD92-7E84CCA36C20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0" creationId="{AC21AF97-38FD-4589-925F-0846A900BAE5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40" creationId="{F582B806-6BF5-4C48-A2FE-13C4EDA50026}"/>
          </ac:spMkLst>
        </pc:spChg>
        <pc:spChg chg="add mod">
          <ac:chgData name="applet shibuya" userId="8bdd555148b5aa4b" providerId="LiveId" clId="{A77B1CC1-F0A6-430E-A394-7AA1E9A89888}" dt="2022-02-10T12:04:00.997" v="45471"/>
          <ac:spMkLst>
            <pc:docMk/>
            <pc:sldMk cId="3090329366" sldId="291"/>
            <ac:spMk id="41" creationId="{95E7A521-B79D-4B88-AF80-EA2D749B31E6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1" creationId="{F28990DB-2AD9-42F9-90E7-761A876532C3}"/>
          </ac:spMkLst>
        </pc:spChg>
        <pc:spChg chg="add mod">
          <ac:chgData name="applet shibuya" userId="8bdd555148b5aa4b" providerId="LiveId" clId="{A77B1CC1-F0A6-430E-A394-7AA1E9A89888}" dt="2022-02-14T10:31:49.515" v="50063" actId="1036"/>
          <ac:spMkLst>
            <pc:docMk/>
            <pc:sldMk cId="3090329366" sldId="291"/>
            <ac:spMk id="42" creationId="{0DA836BC-BF69-4059-9BE2-E67805E70A9C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2" creationId="{37BD8F36-1DA0-4FBA-A146-719D6D8CDDF3}"/>
          </ac:spMkLst>
        </pc:spChg>
        <pc:spChg chg="add del mod">
          <ac:chgData name="applet shibuya" userId="8bdd555148b5aa4b" providerId="LiveId" clId="{A77B1CC1-F0A6-430E-A394-7AA1E9A89888}" dt="2022-02-14T10:31:38.024" v="50043" actId="478"/>
          <ac:spMkLst>
            <pc:docMk/>
            <pc:sldMk cId="3090329366" sldId="291"/>
            <ac:spMk id="43" creationId="{4132DB77-FBBF-4A17-8D86-BF59A726D811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3" creationId="{53F611B5-7C6B-47F1-BB11-F7983A82D9C0}"/>
          </ac:spMkLst>
        </pc:spChg>
        <pc:spChg chg="add mod">
          <ac:chgData name="applet shibuya" userId="8bdd555148b5aa4b" providerId="LiveId" clId="{A77B1CC1-F0A6-430E-A394-7AA1E9A89888}" dt="2022-02-14T10:32:02.348" v="50066" actId="14100"/>
          <ac:spMkLst>
            <pc:docMk/>
            <pc:sldMk cId="3090329366" sldId="291"/>
            <ac:spMk id="44" creationId="{1774D437-2C2A-4EF2-BC8E-322074D61879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4" creationId="{BDDF783C-7F12-489C-A7DE-F958805A12A8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5" creationId="{21B0ECC6-5C83-4E0C-AACD-3310F38BC7A1}"/>
          </ac:spMkLst>
        </pc:spChg>
        <pc:spChg chg="add del mod">
          <ac:chgData name="applet shibuya" userId="8bdd555148b5aa4b" providerId="LiveId" clId="{A77B1CC1-F0A6-430E-A394-7AA1E9A89888}" dt="2022-02-03T10:07:30.202" v="28614" actId="478"/>
          <ac:spMkLst>
            <pc:docMk/>
            <pc:sldMk cId="3090329366" sldId="291"/>
            <ac:spMk id="46" creationId="{51EFB730-EC82-48A0-80E7-DF9B587A4F45}"/>
          </ac:spMkLst>
        </pc:spChg>
        <pc:spChg chg="add del mod">
          <ac:chgData name="applet shibuya" userId="8bdd555148b5aa4b" providerId="LiveId" clId="{A77B1CC1-F0A6-430E-A394-7AA1E9A89888}" dt="2022-02-14T10:29:47.416" v="49971" actId="478"/>
          <ac:spMkLst>
            <pc:docMk/>
            <pc:sldMk cId="3090329366" sldId="291"/>
            <ac:spMk id="47" creationId="{89553819-9C7B-4368-9049-E6B44A98F3F7}"/>
          </ac:spMkLst>
        </pc:spChg>
        <pc:spChg chg="add del mod">
          <ac:chgData name="applet shibuya" userId="8bdd555148b5aa4b" providerId="LiveId" clId="{A77B1CC1-F0A6-430E-A394-7AA1E9A89888}" dt="2022-02-03T11:46:12.014" v="29848" actId="478"/>
          <ac:spMkLst>
            <pc:docMk/>
            <pc:sldMk cId="3090329366" sldId="291"/>
            <ac:spMk id="48" creationId="{476C819E-5F81-4B10-862C-6E3B9A819012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49" creationId="{A066A68A-D76B-433B-AD3F-562124F1D8E3}"/>
          </ac:spMkLst>
        </pc:spChg>
        <pc:spChg chg="add mod">
          <ac:chgData name="applet shibuya" userId="8bdd555148b5aa4b" providerId="LiveId" clId="{A77B1CC1-F0A6-430E-A394-7AA1E9A89888}" dt="2022-02-14T12:17:19.760" v="52063" actId="14100"/>
          <ac:spMkLst>
            <pc:docMk/>
            <pc:sldMk cId="3090329366" sldId="291"/>
            <ac:spMk id="49" creationId="{C6F312E4-03CD-4038-994E-81D3053680CB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0" creationId="{9F6E7B7F-5181-4F28-9F81-892B64F43426}"/>
          </ac:spMkLst>
        </pc:spChg>
        <pc:spChg chg="add mod">
          <ac:chgData name="applet shibuya" userId="8bdd555148b5aa4b" providerId="LiveId" clId="{A77B1CC1-F0A6-430E-A394-7AA1E9A89888}" dt="2022-02-14T11:35:34.672" v="51521" actId="1076"/>
          <ac:spMkLst>
            <pc:docMk/>
            <pc:sldMk cId="3090329366" sldId="291"/>
            <ac:spMk id="51" creationId="{200C4114-0AEF-4A65-B7C0-69EDCF73DB5D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1" creationId="{C0AA675D-75F2-43FC-BB3D-7A108F21D217}"/>
          </ac:spMkLst>
        </pc:spChg>
        <pc:spChg chg="add mod">
          <ac:chgData name="applet shibuya" userId="8bdd555148b5aa4b" providerId="LiveId" clId="{A77B1CC1-F0A6-430E-A394-7AA1E9A89888}" dt="2022-02-14T11:35:34.672" v="51521" actId="1076"/>
          <ac:spMkLst>
            <pc:docMk/>
            <pc:sldMk cId="3090329366" sldId="291"/>
            <ac:spMk id="52" creationId="{5AE8070F-5917-4CB2-B3BE-013C1A281312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2" creationId="{8EA808C6-3C14-4DEE-B56B-31BFE1355F63}"/>
          </ac:spMkLst>
        </pc:spChg>
        <pc:spChg chg="add mod">
          <ac:chgData name="applet shibuya" userId="8bdd555148b5aa4b" providerId="LiveId" clId="{A77B1CC1-F0A6-430E-A394-7AA1E9A89888}" dt="2022-02-14T11:35:34.672" v="51521" actId="1076"/>
          <ac:spMkLst>
            <pc:docMk/>
            <pc:sldMk cId="3090329366" sldId="291"/>
            <ac:spMk id="53" creationId="{106081A5-7E14-4422-AC60-CE580381F26F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3" creationId="{935F966F-E08F-4408-855C-51EB3E5CBA78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4" creationId="{25D1C766-F374-4F98-95C7-0D23859B9EED}"/>
          </ac:spMkLst>
        </pc:spChg>
        <pc:spChg chg="add mod">
          <ac:chgData name="applet shibuya" userId="8bdd555148b5aa4b" providerId="LiveId" clId="{A77B1CC1-F0A6-430E-A394-7AA1E9A89888}" dt="2022-02-14T12:18:10.645" v="52101" actId="14100"/>
          <ac:spMkLst>
            <pc:docMk/>
            <pc:sldMk cId="3090329366" sldId="291"/>
            <ac:spMk id="54" creationId="{826466B7-6CA6-4A64-9ADC-5FF88C941F73}"/>
          </ac:spMkLst>
        </pc:spChg>
        <pc:spChg chg="add del mod">
          <ac:chgData name="applet shibuya" userId="8bdd555148b5aa4b" providerId="LiveId" clId="{A77B1CC1-F0A6-430E-A394-7AA1E9A89888}" dt="2022-02-03T10:07:28.109" v="28613"/>
          <ac:spMkLst>
            <pc:docMk/>
            <pc:sldMk cId="3090329366" sldId="291"/>
            <ac:spMk id="55" creationId="{FDE3DFC3-3950-4358-8465-0BBF2DA263E9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56" creationId="{E31D0625-2F47-4A9F-9D8A-88EAB51D0762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57" creationId="{00185769-22CC-44C2-AD92-20E1FE10A3A4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58" creationId="{D73B0A35-D230-45B6-A4AB-EE3E5DF1D402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59" creationId="{6DFF44E8-10C4-4467-94D3-54B35D2E18FB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0" creationId="{C04985C7-3ACB-46D7-81B8-D143C2506E54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1" creationId="{9DF1D29C-B3CE-4807-B8A5-506150882A83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2" creationId="{C0A6205B-0236-4CC0-9B02-2259B295C7EB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3" creationId="{1C97FF42-652B-4772-B984-08E906486A91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4" creationId="{996287B3-19CC-4558-A68F-7409892B9029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5" creationId="{B33F91A0-C2D6-4E33-A9B4-8DE898BDBF93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6" creationId="{8FDAAE2C-F1CB-4C99-95EE-41A2CF7DD188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7" creationId="{23FAACF1-3EBF-4CC9-AEAA-4650BDF30A3C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68" creationId="{23687E90-D1F2-4543-84AD-C3EA640B4085}"/>
          </ac:spMkLst>
        </pc:spChg>
        <pc:spChg chg="add mod ord">
          <ac:chgData name="applet shibuya" userId="8bdd555148b5aa4b" providerId="LiveId" clId="{A77B1CC1-F0A6-430E-A394-7AA1E9A89888}" dt="2022-02-14T10:31:35.258" v="50042" actId="1076"/>
          <ac:spMkLst>
            <pc:docMk/>
            <pc:sldMk cId="3090329366" sldId="291"/>
            <ac:spMk id="69" creationId="{C6BC0B3D-B057-4B0D-A88F-6859BE708D01}"/>
          </ac:spMkLst>
        </pc:spChg>
        <pc:spChg chg="add del mod ord">
          <ac:chgData name="applet shibuya" userId="8bdd555148b5aa4b" providerId="LiveId" clId="{A77B1CC1-F0A6-430E-A394-7AA1E9A89888}" dt="2022-02-10T12:04:00.465" v="45470" actId="478"/>
          <ac:spMkLst>
            <pc:docMk/>
            <pc:sldMk cId="3090329366" sldId="291"/>
            <ac:spMk id="70" creationId="{BC2CEA6B-9A75-4DB7-B724-A6B8B4F522A7}"/>
          </ac:spMkLst>
        </pc:spChg>
        <pc:spChg chg="mod">
          <ac:chgData name="applet shibuya" userId="8bdd555148b5aa4b" providerId="LiveId" clId="{A77B1CC1-F0A6-430E-A394-7AA1E9A89888}" dt="2022-02-03T11:45:59.035" v="29837"/>
          <ac:spMkLst>
            <pc:docMk/>
            <pc:sldMk cId="3090329366" sldId="291"/>
            <ac:spMk id="72" creationId="{2AB93805-AB0A-486E-8C07-83649F6ECA70}"/>
          </ac:spMkLst>
        </pc:spChg>
        <pc:spChg chg="mod">
          <ac:chgData name="applet shibuya" userId="8bdd555148b5aa4b" providerId="LiveId" clId="{A77B1CC1-F0A6-430E-A394-7AA1E9A89888}" dt="2022-02-03T11:46:09.541" v="29847" actId="20577"/>
          <ac:spMkLst>
            <pc:docMk/>
            <pc:sldMk cId="3090329366" sldId="291"/>
            <ac:spMk id="73" creationId="{9F752DC9-1046-43E0-BD83-F79E49972D26}"/>
          </ac:spMkLst>
        </pc:spChg>
        <pc:grpChg chg="add mod">
          <ac:chgData name="applet shibuya" userId="8bdd555148b5aa4b" providerId="LiveId" clId="{A77B1CC1-F0A6-430E-A394-7AA1E9A89888}" dt="2022-02-14T10:31:49.515" v="50063" actId="1036"/>
          <ac:grpSpMkLst>
            <pc:docMk/>
            <pc:sldMk cId="3090329366" sldId="291"/>
            <ac:grpSpMk id="71" creationId="{149BE097-1924-483A-877B-9024235D1001}"/>
          </ac:grpSpMkLst>
        </pc:grpChg>
        <pc:picChg chg="mod">
          <ac:chgData name="applet shibuya" userId="8bdd555148b5aa4b" providerId="LiveId" clId="{A77B1CC1-F0A6-430E-A394-7AA1E9A89888}" dt="2022-02-14T10:31:49.515" v="50063" actId="1036"/>
          <ac:picMkLst>
            <pc:docMk/>
            <pc:sldMk cId="3090329366" sldId="291"/>
            <ac:picMk id="4" creationId="{4E0C78D6-A75D-4C0F-81FE-28371704854F}"/>
          </ac:picMkLst>
        </pc:picChg>
        <pc:picChg chg="add mod ord">
          <ac:chgData name="applet shibuya" userId="8bdd555148b5aa4b" providerId="LiveId" clId="{A77B1CC1-F0A6-430E-A394-7AA1E9A89888}" dt="2022-02-14T12:17:15.809" v="52062" actId="166"/>
          <ac:picMkLst>
            <pc:docMk/>
            <pc:sldMk cId="3090329366" sldId="291"/>
            <ac:picMk id="7" creationId="{169724FA-A432-4B07-BC44-9FE257B11B43}"/>
          </ac:picMkLst>
        </pc:picChg>
        <pc:picChg chg="add del mod">
          <ac:chgData name="applet shibuya" userId="8bdd555148b5aa4b" providerId="LiveId" clId="{A77B1CC1-F0A6-430E-A394-7AA1E9A89888}" dt="2022-02-14T10:32:56.109" v="50102" actId="478"/>
          <ac:picMkLst>
            <pc:docMk/>
            <pc:sldMk cId="3090329366" sldId="291"/>
            <ac:picMk id="9" creationId="{293BB4B9-DA18-4C4C-AEE1-756A0BB5AF4E}"/>
          </ac:picMkLst>
        </pc:picChg>
        <pc:picChg chg="add mod ord">
          <ac:chgData name="applet shibuya" userId="8bdd555148b5aa4b" providerId="LiveId" clId="{A77B1CC1-F0A6-430E-A394-7AA1E9A89888}" dt="2022-02-14T12:17:15.809" v="52062" actId="166"/>
          <ac:picMkLst>
            <pc:docMk/>
            <pc:sldMk cId="3090329366" sldId="291"/>
            <ac:picMk id="11" creationId="{B275A5E2-7DB6-40C3-B3B7-455FE8D8EF31}"/>
          </ac:picMkLst>
        </pc:picChg>
        <pc:picChg chg="add del mod">
          <ac:chgData name="applet shibuya" userId="8bdd555148b5aa4b" providerId="LiveId" clId="{A77B1CC1-F0A6-430E-A394-7AA1E9A89888}" dt="2022-02-14T10:32:48.494" v="50097" actId="478"/>
          <ac:picMkLst>
            <pc:docMk/>
            <pc:sldMk cId="3090329366" sldId="291"/>
            <ac:picMk id="13" creationId="{900F3538-20E7-4175-89C2-CE1CFC019DDD}"/>
          </ac:picMkLst>
        </pc:picChg>
        <pc:picChg chg="add mod ord">
          <ac:chgData name="applet shibuya" userId="8bdd555148b5aa4b" providerId="LiveId" clId="{A77B1CC1-F0A6-430E-A394-7AA1E9A89888}" dt="2022-02-14T12:17:32.712" v="52069" actId="1076"/>
          <ac:picMkLst>
            <pc:docMk/>
            <pc:sldMk cId="3090329366" sldId="291"/>
            <ac:picMk id="15" creationId="{A2C72869-D466-4A78-B846-D4DD1DB94732}"/>
          </ac:picMkLst>
        </pc:picChg>
        <pc:picChg chg="add del mod">
          <ac:chgData name="applet shibuya" userId="8bdd555148b5aa4b" providerId="LiveId" clId="{A77B1CC1-F0A6-430E-A394-7AA1E9A89888}" dt="2022-02-14T10:32:43.397" v="50094" actId="478"/>
          <ac:picMkLst>
            <pc:docMk/>
            <pc:sldMk cId="3090329366" sldId="291"/>
            <ac:picMk id="17" creationId="{63C45AE2-B4FB-4A9E-9E7B-C66E6ED4ED0C}"/>
          </ac:picMkLst>
        </pc:picChg>
        <pc:picChg chg="add mod ord">
          <ac:chgData name="applet shibuya" userId="8bdd555148b5aa4b" providerId="LiveId" clId="{A77B1CC1-F0A6-430E-A394-7AA1E9A89888}" dt="2022-02-14T12:17:15.809" v="52062" actId="166"/>
          <ac:picMkLst>
            <pc:docMk/>
            <pc:sldMk cId="3090329366" sldId="291"/>
            <ac:picMk id="19" creationId="{3E86BD35-61E0-453A-9307-26593F6C9F11}"/>
          </ac:picMkLst>
        </pc:picChg>
        <pc:picChg chg="add del mod">
          <ac:chgData name="applet shibuya" userId="8bdd555148b5aa4b" providerId="LiveId" clId="{A77B1CC1-F0A6-430E-A394-7AA1E9A89888}" dt="2022-02-14T10:32:33.318" v="50088" actId="478"/>
          <ac:picMkLst>
            <pc:docMk/>
            <pc:sldMk cId="3090329366" sldId="291"/>
            <ac:picMk id="21" creationId="{BB7B0C79-49ED-4B1F-9091-970B8DA02FDE}"/>
          </ac:picMkLst>
        </pc:picChg>
        <pc:picChg chg="add mod ord">
          <ac:chgData name="applet shibuya" userId="8bdd555148b5aa4b" providerId="LiveId" clId="{A77B1CC1-F0A6-430E-A394-7AA1E9A89888}" dt="2022-02-14T12:17:21.787" v="52064" actId="1076"/>
          <ac:picMkLst>
            <pc:docMk/>
            <pc:sldMk cId="3090329366" sldId="291"/>
            <ac:picMk id="24" creationId="{E5E9F77A-5844-4948-B9B7-4B6E35270CFA}"/>
          </ac:picMkLst>
        </pc:picChg>
        <pc:picChg chg="add mod">
          <ac:chgData name="applet shibuya" userId="8bdd555148b5aa4b" providerId="LiveId" clId="{A77B1CC1-F0A6-430E-A394-7AA1E9A89888}" dt="2022-02-14T11:35:34.672" v="51521" actId="1076"/>
          <ac:picMkLst>
            <pc:docMk/>
            <pc:sldMk cId="3090329366" sldId="291"/>
            <ac:picMk id="50" creationId="{9C57B1D3-937E-4686-A198-9C61F7C7D9C3}"/>
          </ac:picMkLst>
        </pc:picChg>
      </pc:sldChg>
      <pc:sldChg chg="addSp delSp modSp del mod setBg">
        <pc:chgData name="applet shibuya" userId="8bdd555148b5aa4b" providerId="LiveId" clId="{A77B1CC1-F0A6-430E-A394-7AA1E9A89888}" dt="2022-02-14T12:15:54.538" v="52058" actId="47"/>
        <pc:sldMkLst>
          <pc:docMk/>
          <pc:sldMk cId="3510477708" sldId="292"/>
        </pc:sldMkLst>
        <pc:spChg chg="del mod">
          <ac:chgData name="applet shibuya" userId="8bdd555148b5aa4b" providerId="LiveId" clId="{A77B1CC1-F0A6-430E-A394-7AA1E9A89888}" dt="2021-12-22T03:35:26.205" v="9960" actId="478"/>
          <ac:spMkLst>
            <pc:docMk/>
            <pc:sldMk cId="3510477708" sldId="292"/>
            <ac:spMk id="2" creationId="{A6A95478-7543-418D-9DE1-C47466D09E89}"/>
          </ac:spMkLst>
        </pc:spChg>
        <pc:spChg chg="del">
          <ac:chgData name="applet shibuya" userId="8bdd555148b5aa4b" providerId="LiveId" clId="{A77B1CC1-F0A6-430E-A394-7AA1E9A89888}" dt="2021-12-22T03:25:00.399" v="9705" actId="478"/>
          <ac:spMkLst>
            <pc:docMk/>
            <pc:sldMk cId="3510477708" sldId="292"/>
            <ac:spMk id="4" creationId="{CAEE3598-EF4F-4684-9E3A-6D3C0A0F4249}"/>
          </ac:spMkLst>
        </pc:spChg>
        <pc:spChg chg="del mod">
          <ac:chgData name="applet shibuya" userId="8bdd555148b5aa4b" providerId="LiveId" clId="{A77B1CC1-F0A6-430E-A394-7AA1E9A89888}" dt="2022-02-14T11:49:41.591" v="51569" actId="21"/>
          <ac:spMkLst>
            <pc:docMk/>
            <pc:sldMk cId="3510477708" sldId="292"/>
            <ac:spMk id="18" creationId="{A606FCF0-7B9B-4610-9894-988D879B955C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19" creationId="{E32364FA-0F1F-4B97-A1FF-962A6B589441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0" creationId="{2B17A807-0466-409B-B755-9508AD55BE01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1" creationId="{173D2861-1277-4039-995C-A96A256E7170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2" creationId="{5AFF940C-E3EE-4F62-9717-E01E04E970E1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3" creationId="{B8478714-A825-4FD4-A558-735965E21903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4" creationId="{0A1EE76F-42EE-40D9-8109-24633B7C8849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5" creationId="{4A722FE7-C1BA-4405-8932-BA88253F7B52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6" creationId="{21530B32-29C9-4EDB-9DFA-B0A57E72BDD1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7" creationId="{9CD304DA-4F32-4B12-BD8E-E167D09AE290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8" creationId="{AFA0E27B-E9AA-49C3-84B8-A14DDD43E077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28" creationId="{FB729FDC-F366-43A4-AA33-ADAA8E5118E9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29" creationId="{41D62750-11A0-454C-A327-27CBD9184D37}"/>
          </ac:spMkLst>
        </pc:spChg>
        <pc:spChg chg="add mod ord">
          <ac:chgData name="applet shibuya" userId="8bdd555148b5aa4b" providerId="LiveId" clId="{A77B1CC1-F0A6-430E-A394-7AA1E9A89888}" dt="2022-02-14T12:12:47.320" v="51998" actId="1076"/>
          <ac:spMkLst>
            <pc:docMk/>
            <pc:sldMk cId="3510477708" sldId="292"/>
            <ac:spMk id="29" creationId="{B652B134-F6A2-436B-882D-68EE73B3DDCA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30" creationId="{3CC5B2C8-D20F-4816-9CED-A4E3FC440169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30" creationId="{9C8E96A2-9BFE-423B-B973-13C3FE36B289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31" creationId="{680F0456-82A2-406E-AC0D-62175AC1D087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31" creationId="{73369C4C-D3B6-4EFF-81B1-BDD8F1B7C0EB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32" creationId="{3BF64285-30F8-4AE6-87D6-7E9943127935}"/>
          </ac:spMkLst>
        </pc:spChg>
        <pc:spChg chg="del">
          <ac:chgData name="applet shibuya" userId="8bdd555148b5aa4b" providerId="LiveId" clId="{A77B1CC1-F0A6-430E-A394-7AA1E9A89888}" dt="2021-12-22T03:03:59.266" v="9195" actId="478"/>
          <ac:spMkLst>
            <pc:docMk/>
            <pc:sldMk cId="3510477708" sldId="292"/>
            <ac:spMk id="32" creationId="{DEDD7F58-B9F1-4640-8ED3-5230B2306AFF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3" creationId="{53ADF9E2-97C2-4B30-9D81-AE602293AFD4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4" creationId="{5337C477-E3D4-408A-96F2-8ABA0580E2DC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5" creationId="{F026CCA3-8477-43D3-A6DC-940BB9459597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6" creationId="{405DC380-1FDA-4D59-B931-AE625C4D708B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7" creationId="{E3CDF451-B712-498B-98A2-6BDBFE112160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8" creationId="{1A89F9F2-4761-4F9D-865E-F44D2021F62C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39" creationId="{9069D8AE-F0E0-416A-8B9F-E2BF30B0BB9F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0" creationId="{4720719B-91A5-440E-AE97-901D1A7620A0}"/>
          </ac:spMkLst>
        </pc:spChg>
        <pc:spChg chg="add del mod">
          <ac:chgData name="applet shibuya" userId="8bdd555148b5aa4b" providerId="LiveId" clId="{A77B1CC1-F0A6-430E-A394-7AA1E9A89888}" dt="2022-02-14T12:13:46.038" v="52016" actId="21"/>
          <ac:spMkLst>
            <pc:docMk/>
            <pc:sldMk cId="3510477708" sldId="292"/>
            <ac:spMk id="40" creationId="{F0523B07-150C-45FD-9649-146428263999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1" creationId="{4CE00A9B-A3E7-4960-A19A-0195DADE88BF}"/>
          </ac:spMkLst>
        </pc:spChg>
        <pc:spChg chg="add del mod">
          <ac:chgData name="applet shibuya" userId="8bdd555148b5aa4b" providerId="LiveId" clId="{A77B1CC1-F0A6-430E-A394-7AA1E9A89888}" dt="2022-02-14T12:13:46.038" v="52016" actId="21"/>
          <ac:spMkLst>
            <pc:docMk/>
            <pc:sldMk cId="3510477708" sldId="292"/>
            <ac:spMk id="42" creationId="{32A62472-9347-4A89-8D58-6FEDD2D9B57A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2" creationId="{9D43BA62-84C2-4840-A291-0EAADADA323F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3" creationId="{99AB5926-EE6A-4685-9022-98CE4F4B7241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4" creationId="{1D90EE93-3859-44A1-81BE-D45714892EA6}"/>
          </ac:spMkLst>
        </pc:spChg>
        <pc:spChg chg="add del mod">
          <ac:chgData name="applet shibuya" userId="8bdd555148b5aa4b" providerId="LiveId" clId="{A77B1CC1-F0A6-430E-A394-7AA1E9A89888}" dt="2022-02-14T12:13:46.038" v="52016" actId="21"/>
          <ac:spMkLst>
            <pc:docMk/>
            <pc:sldMk cId="3510477708" sldId="292"/>
            <ac:spMk id="44" creationId="{3B991983-73EF-4AF1-BF6C-C1C16B2AFFBD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5" creationId="{1DC689A2-62FC-4A12-B860-1FDCE6D01DA2}"/>
          </ac:spMkLst>
        </pc:spChg>
        <pc:spChg chg="add del mod">
          <ac:chgData name="applet shibuya" userId="8bdd555148b5aa4b" providerId="LiveId" clId="{A77B1CC1-F0A6-430E-A394-7AA1E9A89888}" dt="2022-02-14T12:13:29.901" v="52011" actId="21"/>
          <ac:spMkLst>
            <pc:docMk/>
            <pc:sldMk cId="3510477708" sldId="292"/>
            <ac:spMk id="45" creationId="{65F8D9D5-7350-4531-ACAE-EC273EFEEB60}"/>
          </ac:spMkLst>
        </pc:spChg>
        <pc:spChg chg="add del mod">
          <ac:chgData name="applet shibuya" userId="8bdd555148b5aa4b" providerId="LiveId" clId="{A77B1CC1-F0A6-430E-A394-7AA1E9A89888}" dt="2022-02-03T10:18:13.606" v="28633" actId="478"/>
          <ac:spMkLst>
            <pc:docMk/>
            <pc:sldMk cId="3510477708" sldId="292"/>
            <ac:spMk id="46" creationId="{4B22B7FE-E07A-4477-BC1F-48EFCBBFAD30}"/>
          </ac:spMkLst>
        </pc:spChg>
        <pc:spChg chg="add del mod">
          <ac:chgData name="applet shibuya" userId="8bdd555148b5aa4b" providerId="LiveId" clId="{A77B1CC1-F0A6-430E-A394-7AA1E9A89888}" dt="2022-02-03T11:12:59.635" v="29053" actId="478"/>
          <ac:spMkLst>
            <pc:docMk/>
            <pc:sldMk cId="3510477708" sldId="292"/>
            <ac:spMk id="47" creationId="{FF3BE768-4BEA-4CCC-B7BA-6D778C197293}"/>
          </ac:spMkLst>
        </pc:spChg>
        <pc:spChg chg="add del mod">
          <ac:chgData name="applet shibuya" userId="8bdd555148b5aa4b" providerId="LiveId" clId="{A77B1CC1-F0A6-430E-A394-7AA1E9A89888}" dt="2022-02-10T12:11:06.972" v="45593" actId="478"/>
          <ac:spMkLst>
            <pc:docMk/>
            <pc:sldMk cId="3510477708" sldId="292"/>
            <ac:spMk id="48" creationId="{AAC887CC-8590-4717-AC5E-6FB45EB4A254}"/>
          </ac:spMkLst>
        </pc:spChg>
        <pc:spChg chg="add del mod">
          <ac:chgData name="applet shibuya" userId="8bdd555148b5aa4b" providerId="LiveId" clId="{A77B1CC1-F0A6-430E-A394-7AA1E9A89888}" dt="2022-02-03T11:47:45.034" v="29892" actId="478"/>
          <ac:spMkLst>
            <pc:docMk/>
            <pc:sldMk cId="3510477708" sldId="292"/>
            <ac:spMk id="49" creationId="{E57C478F-5085-4084-9BE2-E78148A9DC45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50" creationId="{19753BFA-723F-4D13-93FA-7B3E87A714A9}"/>
          </ac:spMkLst>
        </pc:spChg>
        <pc:spChg chg="add del mod">
          <ac:chgData name="applet shibuya" userId="8bdd555148b5aa4b" providerId="LiveId" clId="{A77B1CC1-F0A6-430E-A394-7AA1E9A89888}" dt="2022-02-10T12:11:09.519" v="45594" actId="478"/>
          <ac:spMkLst>
            <pc:docMk/>
            <pc:sldMk cId="3510477708" sldId="292"/>
            <ac:spMk id="51" creationId="{3D0603E2-46A4-4D43-9CD6-83D60EF676C8}"/>
          </ac:spMkLst>
        </pc:spChg>
        <pc:spChg chg="add del mod">
          <ac:chgData name="applet shibuya" userId="8bdd555148b5aa4b" providerId="LiveId" clId="{A77B1CC1-F0A6-430E-A394-7AA1E9A89888}" dt="2022-02-03T11:47:40.826" v="29890" actId="478"/>
          <ac:spMkLst>
            <pc:docMk/>
            <pc:sldMk cId="3510477708" sldId="292"/>
            <ac:spMk id="52" creationId="{84AD106A-8E0D-40F4-A748-D030409539FD}"/>
          </ac:spMkLst>
        </pc:spChg>
        <pc:spChg chg="add del mod">
          <ac:chgData name="applet shibuya" userId="8bdd555148b5aa4b" providerId="LiveId" clId="{A77B1CC1-F0A6-430E-A394-7AA1E9A89888}" dt="2022-02-14T11:49:47.629" v="51571" actId="21"/>
          <ac:spMkLst>
            <pc:docMk/>
            <pc:sldMk cId="3510477708" sldId="292"/>
            <ac:spMk id="53" creationId="{E824849F-F476-41E6-9B20-F161D789ED00}"/>
          </ac:spMkLst>
        </pc:spChg>
        <pc:spChg chg="add del mod">
          <ac:chgData name="applet shibuya" userId="8bdd555148b5aa4b" providerId="LiveId" clId="{A77B1CC1-F0A6-430E-A394-7AA1E9A89888}" dt="2022-02-14T11:49:41.591" v="51569" actId="21"/>
          <ac:spMkLst>
            <pc:docMk/>
            <pc:sldMk cId="3510477708" sldId="292"/>
            <ac:spMk id="54" creationId="{9037EE3E-A31E-49E8-967B-129029515487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55" creationId="{FD10CF9E-9046-404B-B098-1830A4A8159C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56" creationId="{C50611BE-20A1-4E59-AC37-38732392F464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57" creationId="{09F60875-1703-4DEC-9190-DCC500FF9BA9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58" creationId="{291270E2-920D-44FB-B8B7-58C0D535DE26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59" creationId="{8FA9A5B1-1E81-4604-9163-7BBA00EE1E3B}"/>
          </ac:spMkLst>
        </pc:spChg>
        <pc:spChg chg="add mod ord">
          <ac:chgData name="applet shibuya" userId="8bdd555148b5aa4b" providerId="LiveId" clId="{A77B1CC1-F0A6-430E-A394-7AA1E9A89888}" dt="2022-02-10T12:04:58.931" v="45473" actId="207"/>
          <ac:spMkLst>
            <pc:docMk/>
            <pc:sldMk cId="3510477708" sldId="292"/>
            <ac:spMk id="60" creationId="{FA9541BC-0649-4217-BDDE-C605EF236355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61" creationId="{ED9C89C1-319A-4061-BA4D-82ED25986142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62" creationId="{8A91AAA0-35F8-498C-AFA5-B3CCDF6DF1A0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63" creationId="{5AB2F2EC-1E80-4061-A851-9296DF7A0075}"/>
          </ac:spMkLst>
        </pc:spChg>
        <pc:spChg chg="add mod ord">
          <ac:chgData name="applet shibuya" userId="8bdd555148b5aa4b" providerId="LiveId" clId="{A77B1CC1-F0A6-430E-A394-7AA1E9A89888}" dt="2022-02-03T10:26:06.430" v="28702" actId="167"/>
          <ac:spMkLst>
            <pc:docMk/>
            <pc:sldMk cId="3510477708" sldId="292"/>
            <ac:spMk id="64" creationId="{CEF23680-48C5-4EC0-AD9B-A986221AA7EB}"/>
          </ac:spMkLst>
        </pc:spChg>
        <pc:spChg chg="add mod">
          <ac:chgData name="applet shibuya" userId="8bdd555148b5aa4b" providerId="LiveId" clId="{A77B1CC1-F0A6-430E-A394-7AA1E9A89888}" dt="2022-02-03T11:11:27.404" v="29019" actId="207"/>
          <ac:spMkLst>
            <pc:docMk/>
            <pc:sldMk cId="3510477708" sldId="292"/>
            <ac:spMk id="65" creationId="{3E2D624F-971B-48D2-A13F-CFBB3C966119}"/>
          </ac:spMkLst>
        </pc:spChg>
        <pc:spChg chg="add mod">
          <ac:chgData name="applet shibuya" userId="8bdd555148b5aa4b" providerId="LiveId" clId="{A77B1CC1-F0A6-430E-A394-7AA1E9A89888}" dt="2022-02-03T11:11:54.134" v="29021" actId="207"/>
          <ac:spMkLst>
            <pc:docMk/>
            <pc:sldMk cId="3510477708" sldId="292"/>
            <ac:spMk id="66" creationId="{7A484E72-5DB8-49DC-882F-3881AE9B4CD6}"/>
          </ac:spMkLst>
        </pc:spChg>
        <pc:spChg chg="add mod">
          <ac:chgData name="applet shibuya" userId="8bdd555148b5aa4b" providerId="LiveId" clId="{A77B1CC1-F0A6-430E-A394-7AA1E9A89888}" dt="2022-02-03T11:11:54.134" v="29021" actId="207"/>
          <ac:spMkLst>
            <pc:docMk/>
            <pc:sldMk cId="3510477708" sldId="292"/>
            <ac:spMk id="67" creationId="{6C523D17-80F8-4657-B52A-7B03D06C35D4}"/>
          </ac:spMkLst>
        </pc:spChg>
        <pc:spChg chg="add mod">
          <ac:chgData name="applet shibuya" userId="8bdd555148b5aa4b" providerId="LiveId" clId="{A77B1CC1-F0A6-430E-A394-7AA1E9A89888}" dt="2022-02-03T11:13:09.984" v="29055" actId="14838"/>
          <ac:spMkLst>
            <pc:docMk/>
            <pc:sldMk cId="3510477708" sldId="292"/>
            <ac:spMk id="68" creationId="{0FBB22FF-8050-40A6-A1C5-6991225C9D60}"/>
          </ac:spMkLst>
        </pc:spChg>
        <pc:spChg chg="mod">
          <ac:chgData name="applet shibuya" userId="8bdd555148b5aa4b" providerId="LiveId" clId="{A77B1CC1-F0A6-430E-A394-7AA1E9A89888}" dt="2022-02-14T12:13:08.727" v="52006" actId="14100"/>
          <ac:spMkLst>
            <pc:docMk/>
            <pc:sldMk cId="3510477708" sldId="292"/>
            <ac:spMk id="70" creationId="{7A1A3615-C4CD-47B1-AF36-446803C82B5A}"/>
          </ac:spMkLst>
        </pc:spChg>
        <pc:spChg chg="mod">
          <ac:chgData name="applet shibuya" userId="8bdd555148b5aa4b" providerId="LiveId" clId="{A77B1CC1-F0A6-430E-A394-7AA1E9A89888}" dt="2022-02-14T12:13:13.184" v="52007" actId="1076"/>
          <ac:spMkLst>
            <pc:docMk/>
            <pc:sldMk cId="3510477708" sldId="292"/>
            <ac:spMk id="71" creationId="{4463BEA3-84CD-4682-B078-EB09E7CBF7B4}"/>
          </ac:spMkLst>
        </pc:spChg>
        <pc:spChg chg="mod">
          <ac:chgData name="applet shibuya" userId="8bdd555148b5aa4b" providerId="LiveId" clId="{A77B1CC1-F0A6-430E-A394-7AA1E9A89888}" dt="2022-02-03T11:47:15.810" v="29871"/>
          <ac:spMkLst>
            <pc:docMk/>
            <pc:sldMk cId="3510477708" sldId="292"/>
            <ac:spMk id="73" creationId="{EF40D7AE-14CD-4A40-B96A-5979A1BB0170}"/>
          </ac:spMkLst>
        </pc:spChg>
        <pc:spChg chg="mod">
          <ac:chgData name="applet shibuya" userId="8bdd555148b5aa4b" providerId="LiveId" clId="{A77B1CC1-F0A6-430E-A394-7AA1E9A89888}" dt="2022-02-03T11:47:38.138" v="29889" actId="20577"/>
          <ac:spMkLst>
            <pc:docMk/>
            <pc:sldMk cId="3510477708" sldId="292"/>
            <ac:spMk id="74" creationId="{D9B8B111-9B75-494F-9A5F-CAC9EDB30F9C}"/>
          </ac:spMkLst>
        </pc:spChg>
        <pc:grpChg chg="add del mod">
          <ac:chgData name="applet shibuya" userId="8bdd555148b5aa4b" providerId="LiveId" clId="{A77B1CC1-F0A6-430E-A394-7AA1E9A89888}" dt="2022-02-14T12:13:19.385" v="52008" actId="21"/>
          <ac:grpSpMkLst>
            <pc:docMk/>
            <pc:sldMk cId="3510477708" sldId="292"/>
            <ac:grpSpMk id="69" creationId="{C9343E37-7599-4FD4-A276-645683FC5E51}"/>
          </ac:grpSpMkLst>
        </pc:grpChg>
        <pc:grpChg chg="add del mod">
          <ac:chgData name="applet shibuya" userId="8bdd555148b5aa4b" providerId="LiveId" clId="{A77B1CC1-F0A6-430E-A394-7AA1E9A89888}" dt="2022-02-14T11:49:41.591" v="51569" actId="21"/>
          <ac:grpSpMkLst>
            <pc:docMk/>
            <pc:sldMk cId="3510477708" sldId="292"/>
            <ac:grpSpMk id="72" creationId="{6D6D51E5-97F1-4585-BCB3-F735891B7124}"/>
          </ac:grpSpMkLst>
        </pc:grpChg>
        <pc:picChg chg="add del mod">
          <ac:chgData name="applet shibuya" userId="8bdd555148b5aa4b" providerId="LiveId" clId="{A77B1CC1-F0A6-430E-A394-7AA1E9A89888}" dt="2022-02-14T12:13:46.038" v="52016" actId="21"/>
          <ac:picMkLst>
            <pc:docMk/>
            <pc:sldMk cId="3510477708" sldId="292"/>
            <ac:picMk id="3" creationId="{59F14AE7-7969-4583-A208-2E00CFB02FA9}"/>
          </ac:picMkLst>
        </pc:picChg>
        <pc:picChg chg="del mod">
          <ac:chgData name="applet shibuya" userId="8bdd555148b5aa4b" providerId="LiveId" clId="{A77B1CC1-F0A6-430E-A394-7AA1E9A89888}" dt="2022-02-14T11:49:41.591" v="51569" actId="21"/>
          <ac:picMkLst>
            <pc:docMk/>
            <pc:sldMk cId="3510477708" sldId="292"/>
            <ac:picMk id="5" creationId="{8AC71BC3-2F6E-4BD0-8381-BB642EE165EA}"/>
          </ac:picMkLst>
        </pc:picChg>
        <pc:picChg chg="add del mod">
          <ac:chgData name="applet shibuya" userId="8bdd555148b5aa4b" providerId="LiveId" clId="{A77B1CC1-F0A6-430E-A394-7AA1E9A89888}" dt="2022-02-14T12:13:46.038" v="52016" actId="21"/>
          <ac:picMkLst>
            <pc:docMk/>
            <pc:sldMk cId="3510477708" sldId="292"/>
            <ac:picMk id="6" creationId="{245725AF-B652-4E48-AB10-386CDDB42CA3}"/>
          </ac:picMkLst>
        </pc:picChg>
        <pc:picChg chg="del mod">
          <ac:chgData name="applet shibuya" userId="8bdd555148b5aa4b" providerId="LiveId" clId="{A77B1CC1-F0A6-430E-A394-7AA1E9A89888}" dt="2022-02-14T11:49:41.591" v="51569" actId="21"/>
          <ac:picMkLst>
            <pc:docMk/>
            <pc:sldMk cId="3510477708" sldId="292"/>
            <ac:picMk id="7" creationId="{B8D1FBF3-5099-43EA-8EBE-6764AC02273A}"/>
          </ac:picMkLst>
        </pc:picChg>
        <pc:picChg chg="del mod">
          <ac:chgData name="applet shibuya" userId="8bdd555148b5aa4b" providerId="LiveId" clId="{A77B1CC1-F0A6-430E-A394-7AA1E9A89888}" dt="2022-02-14T11:49:41.591" v="51569" actId="21"/>
          <ac:picMkLst>
            <pc:docMk/>
            <pc:sldMk cId="3510477708" sldId="292"/>
            <ac:picMk id="9" creationId="{D3922816-6246-43B6-A240-1BF955294798}"/>
          </ac:picMkLst>
        </pc:picChg>
        <pc:picChg chg="del mod">
          <ac:chgData name="applet shibuya" userId="8bdd555148b5aa4b" providerId="LiveId" clId="{A77B1CC1-F0A6-430E-A394-7AA1E9A89888}" dt="2022-02-14T11:49:41.591" v="51569" actId="21"/>
          <ac:picMkLst>
            <pc:docMk/>
            <pc:sldMk cId="3510477708" sldId="292"/>
            <ac:picMk id="11" creationId="{31F24930-C66D-47DB-8F16-4D5EC4FF89B1}"/>
          </ac:picMkLst>
        </pc:picChg>
        <pc:picChg chg="add del mod">
          <ac:chgData name="applet shibuya" userId="8bdd555148b5aa4b" providerId="LiveId" clId="{A77B1CC1-F0A6-430E-A394-7AA1E9A89888}" dt="2021-12-22T03:31:09.269" v="9742" actId="478"/>
          <ac:picMkLst>
            <pc:docMk/>
            <pc:sldMk cId="3510477708" sldId="292"/>
            <ac:picMk id="50" creationId="{E16FBDE0-7CC0-4132-B9C0-6BFCF2042B15}"/>
          </ac:picMkLst>
        </pc:picChg>
      </pc:sldChg>
      <pc:sldChg chg="addSp delSp modSp mod setBg">
        <pc:chgData name="applet shibuya" userId="8bdd555148b5aa4b" providerId="LiveId" clId="{A77B1CC1-F0A6-430E-A394-7AA1E9A89888}" dt="2022-02-14T12:15:51.268" v="52057"/>
        <pc:sldMkLst>
          <pc:docMk/>
          <pc:sldMk cId="2380189998" sldId="293"/>
        </pc:sldMkLst>
        <pc:spChg chg="del mod">
          <ac:chgData name="applet shibuya" userId="8bdd555148b5aa4b" providerId="LiveId" clId="{A77B1CC1-F0A6-430E-A394-7AA1E9A89888}" dt="2022-02-14T11:49:26.358" v="51567" actId="478"/>
          <ac:spMkLst>
            <pc:docMk/>
            <pc:sldMk cId="2380189998" sldId="293"/>
            <ac:spMk id="2" creationId="{A6A95478-7543-418D-9DE1-C47466D09E89}"/>
          </ac:spMkLst>
        </pc:spChg>
        <pc:spChg chg="add del mod">
          <ac:chgData name="applet shibuya" userId="8bdd555148b5aa4b" providerId="LiveId" clId="{A77B1CC1-F0A6-430E-A394-7AA1E9A89888}" dt="2022-02-08T07:55:12.992" v="40973" actId="478"/>
          <ac:spMkLst>
            <pc:docMk/>
            <pc:sldMk cId="2380189998" sldId="293"/>
            <ac:spMk id="3" creationId="{95C7E33F-60F4-471B-849B-4309BB52457C}"/>
          </ac:spMkLst>
        </pc:spChg>
        <pc:spChg chg="add mod">
          <ac:chgData name="applet shibuya" userId="8bdd555148b5aa4b" providerId="LiveId" clId="{A77B1CC1-F0A6-430E-A394-7AA1E9A89888}" dt="2022-02-14T12:02:37.692" v="51681" actId="1076"/>
          <ac:spMkLst>
            <pc:docMk/>
            <pc:sldMk cId="2380189998" sldId="293"/>
            <ac:spMk id="5" creationId="{8B6E7E7F-8EA3-45EB-974F-83713451C913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17" creationId="{74957F06-2252-4F94-AD14-E05FA1EE67CA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18" creationId="{20F1D82B-CE99-4E0E-994F-CE5C7B4200E8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19" creationId="{DB0245C9-FBA9-4E74-833F-D5A7CE3784F5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0" creationId="{D7F9535C-4E43-4CF6-AB70-AEB3092529AA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1" creationId="{EBED20B3-5795-4AC1-ABFF-C79D0853162F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2" creationId="{85DB61DA-B820-415A-B392-F7A1805EB261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3" creationId="{BE9113CE-B6E8-4B02-AA80-03B5B8D8AF3E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4" creationId="{8DDC34BA-E60D-4F31-BCF3-F493BCF8DF56}"/>
          </ac:spMkLst>
        </pc:spChg>
        <pc:spChg chg="add mod ord">
          <ac:chgData name="applet shibuya" userId="8bdd555148b5aa4b" providerId="LiveId" clId="{A77B1CC1-F0A6-430E-A394-7AA1E9A89888}" dt="2022-02-03T10:26:14.034" v="28703" actId="167"/>
          <ac:spMkLst>
            <pc:docMk/>
            <pc:sldMk cId="2380189998" sldId="293"/>
            <ac:spMk id="24" creationId="{E90DC1E7-E4C7-4F96-AADF-19C4274CF25C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5" creationId="{8941628C-1B02-43E3-93C5-1667B5BB075D}"/>
          </ac:spMkLst>
        </pc:spChg>
        <pc:spChg chg="add mod ord">
          <ac:chgData name="applet shibuya" userId="8bdd555148b5aa4b" providerId="LiveId" clId="{A77B1CC1-F0A6-430E-A394-7AA1E9A89888}" dt="2022-02-03T10:26:14.034" v="28703" actId="167"/>
          <ac:spMkLst>
            <pc:docMk/>
            <pc:sldMk cId="2380189998" sldId="293"/>
            <ac:spMk id="25" creationId="{8D00EECD-8820-4C9A-975B-6367DD3F66F8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26" creationId="{AD66021D-2BA6-43D0-B607-36169B0FC7BC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6" creationId="{C4D604F1-0D95-416F-B957-FC7D25A8ADCB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27" creationId="{063BB057-8378-4970-8E53-6FF5D6B3A1AA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7" creationId="{64352529-E48C-49AD-B105-A9AAB68B9119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8" creationId="{22BB8A35-0EC0-4894-A6D3-F3CB8AF1A1AE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28" creationId="{AEB5F3F1-7FA1-47EC-B2B9-D6A5C32A2CDD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29" creationId="{5FF78329-CC91-4C44-B43A-B4F9228A9AE7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29" creationId="{7ED90858-0833-4B69-BBCE-21C9B2CF57D6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30" creationId="{7586510D-20BA-4C7F-97B0-652182AE7C69}"/>
          </ac:spMkLst>
        </pc:spChg>
        <pc:spChg chg="del">
          <ac:chgData name="applet shibuya" userId="8bdd555148b5aa4b" providerId="LiveId" clId="{A77B1CC1-F0A6-430E-A394-7AA1E9A89888}" dt="2021-12-22T03:04:19.002" v="9200" actId="478"/>
          <ac:spMkLst>
            <pc:docMk/>
            <pc:sldMk cId="2380189998" sldId="293"/>
            <ac:spMk id="30" creationId="{C72C2987-0D6E-4988-A23B-F73B97F11B84}"/>
          </ac:spMkLst>
        </pc:spChg>
        <pc:spChg chg="del mod">
          <ac:chgData name="applet shibuya" userId="8bdd555148b5aa4b" providerId="LiveId" clId="{A77B1CC1-F0A6-430E-A394-7AA1E9A89888}" dt="2022-02-14T11:49:26.358" v="51567" actId="478"/>
          <ac:spMkLst>
            <pc:docMk/>
            <pc:sldMk cId="2380189998" sldId="293"/>
            <ac:spMk id="31" creationId="{D04C8D24-2F5E-4A6E-9D75-07CB1CE3EE8F}"/>
          </ac:spMkLst>
        </pc:spChg>
        <pc:spChg chg="del mod">
          <ac:chgData name="applet shibuya" userId="8bdd555148b5aa4b" providerId="LiveId" clId="{A77B1CC1-F0A6-430E-A394-7AA1E9A89888}" dt="2022-02-14T11:49:26.358" v="51567" actId="478"/>
          <ac:spMkLst>
            <pc:docMk/>
            <pc:sldMk cId="2380189998" sldId="293"/>
            <ac:spMk id="32" creationId="{62769568-635E-45D0-9E66-3DF811BD05E4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3" creationId="{D0964B34-0300-43A9-878D-9EC8BB47FE04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4" creationId="{6A6DFCD8-DAA8-4A06-873C-F6FF05C0F07E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34" creationId="{6D2EA3FE-9B10-49C1-BFD0-042B27CB991D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35" creationId="{BE0875B2-E648-417D-AC91-57BAC4B326A9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5" creationId="{D5BECBC4-62D1-467A-B909-50C89D469A69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6" creationId="{34106298-0927-4B31-8D01-F6C13F03EA8B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7" creationId="{495D5912-D32D-424A-8E73-4B9B143605EE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37" creationId="{D2A924F5-6BAB-42B7-928D-741B6BDBB430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38" creationId="{AD2CD9B8-8ED3-4020-BCB5-DC8E898D1C5D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8" creationId="{E4839ACD-7639-4033-9BFD-DFF25006E98F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39" creationId="{25E79831-8CE8-497A-B57B-C2D3C2908F4B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39" creationId="{67B3DE66-456E-4DEB-A202-208DC738FEED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40" creationId="{2E151C03-0229-4177-B333-460721CA4F95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0" creationId="{DA730252-D672-4717-B470-9626D0E23808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41" creationId="{6CBC75B8-C765-44A2-B821-144ECB4A7C15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1" creationId="{85AE3C29-3DE7-4716-981E-E2CA4A1AD3A1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2" creationId="{577BF9A0-926D-4D2C-A552-9AE48A06D871}"/>
          </ac:spMkLst>
        </pc:spChg>
        <pc:spChg chg="add del mod">
          <ac:chgData name="applet shibuya" userId="8bdd555148b5aa4b" providerId="LiveId" clId="{A77B1CC1-F0A6-430E-A394-7AA1E9A89888}" dt="2022-02-14T11:49:26.358" v="51567" actId="478"/>
          <ac:spMkLst>
            <pc:docMk/>
            <pc:sldMk cId="2380189998" sldId="293"/>
            <ac:spMk id="42" creationId="{89F7257D-C0E0-48F2-9DB9-DC2EE72567D8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3" creationId="{DA353EFF-4EBE-4D3C-8F64-9951D283C5A8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44" creationId="{14F60103-7A6A-4EF0-AC7F-93804C8AEA92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4" creationId="{ED4D74C7-24CE-4764-BEE5-7166C6952142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45" creationId="{158C59A2-9620-4646-9DDF-BEDC96DCAC99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5" creationId="{8723D8FE-77C3-4F61-8869-10429DB069FA}"/>
          </ac:spMkLst>
        </pc:spChg>
        <pc:spChg chg="add del mod">
          <ac:chgData name="applet shibuya" userId="8bdd555148b5aa4b" providerId="LiveId" clId="{A77B1CC1-F0A6-430E-A394-7AA1E9A89888}" dt="2022-02-03T10:25:56.966" v="28700" actId="478"/>
          <ac:spMkLst>
            <pc:docMk/>
            <pc:sldMk cId="2380189998" sldId="293"/>
            <ac:spMk id="46" creationId="{861C1B1E-28D5-4462-AC26-8398EBA39CCA}"/>
          </ac:spMkLst>
        </pc:spChg>
        <pc:spChg chg="mod">
          <ac:chgData name="applet shibuya" userId="8bdd555148b5aa4b" providerId="LiveId" clId="{A77B1CC1-F0A6-430E-A394-7AA1E9A89888}" dt="2022-02-10T11:51:38.908" v="45050"/>
          <ac:spMkLst>
            <pc:docMk/>
            <pc:sldMk cId="2380189998" sldId="293"/>
            <ac:spMk id="46" creationId="{98050C59-9150-42C7-8B33-79AB92562AED}"/>
          </ac:spMkLst>
        </pc:spChg>
        <pc:spChg chg="add mod">
          <ac:chgData name="applet shibuya" userId="8bdd555148b5aa4b" providerId="LiveId" clId="{A77B1CC1-F0A6-430E-A394-7AA1E9A89888}" dt="2022-02-14T12:15:50.147" v="52056" actId="1076"/>
          <ac:spMkLst>
            <pc:docMk/>
            <pc:sldMk cId="2380189998" sldId="293"/>
            <ac:spMk id="47" creationId="{0C40FA29-0C86-41F1-BF53-9C39A088C09C}"/>
          </ac:spMkLst>
        </pc:spChg>
        <pc:spChg chg="add del mod">
          <ac:chgData name="applet shibuya" userId="8bdd555148b5aa4b" providerId="LiveId" clId="{A77B1CC1-F0A6-430E-A394-7AA1E9A89888}" dt="2022-02-10T12:12:36.964" v="45732" actId="478"/>
          <ac:spMkLst>
            <pc:docMk/>
            <pc:sldMk cId="2380189998" sldId="293"/>
            <ac:spMk id="47" creationId="{343A75F2-0EBE-4C97-9B72-D4DD2CEA9921}"/>
          </ac:spMkLst>
        </pc:spChg>
        <pc:spChg chg="add del mod">
          <ac:chgData name="applet shibuya" userId="8bdd555148b5aa4b" providerId="LiveId" clId="{A77B1CC1-F0A6-430E-A394-7AA1E9A89888}" dt="2022-02-03T11:48:42.356" v="29984" actId="478"/>
          <ac:spMkLst>
            <pc:docMk/>
            <pc:sldMk cId="2380189998" sldId="293"/>
            <ac:spMk id="48" creationId="{213B6617-AD83-40F1-81D5-2B351BE4B4E4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48" creationId="{47CEC8FF-C63F-40AC-A1EF-F3ACC5A3856B}"/>
          </ac:spMkLst>
        </pc:spChg>
        <pc:spChg chg="add del mod">
          <ac:chgData name="applet shibuya" userId="8bdd555148b5aa4b" providerId="LiveId" clId="{A77B1CC1-F0A6-430E-A394-7AA1E9A89888}" dt="2022-02-10T12:12:36.964" v="45732" actId="478"/>
          <ac:spMkLst>
            <pc:docMk/>
            <pc:sldMk cId="2380189998" sldId="293"/>
            <ac:spMk id="49" creationId="{ED8AA833-EF0D-4781-B011-744767D984E9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50" creationId="{03A5D302-F522-4BF7-82C3-ABB8E6094AFA}"/>
          </ac:spMkLst>
        </pc:spChg>
        <pc:spChg chg="add del mod">
          <ac:chgData name="applet shibuya" userId="8bdd555148b5aa4b" providerId="LiveId" clId="{A77B1CC1-F0A6-430E-A394-7AA1E9A89888}" dt="2022-02-03T11:48:44.309" v="29985" actId="478"/>
          <ac:spMkLst>
            <pc:docMk/>
            <pc:sldMk cId="2380189998" sldId="293"/>
            <ac:spMk id="50" creationId="{8E90F2C8-55C4-4330-AFFE-0B230FB449EB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1" creationId="{AEB268EE-8E8A-4741-909A-91E70F38B228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2" creationId="{928AF86C-C9B9-4C4B-9D66-B702A78DB2C6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3" creationId="{490759E5-6403-4143-ADD5-471DB027E16F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4" creationId="{958FF2A2-1435-48B6-BF08-171446D55E04}"/>
          </ac:spMkLst>
        </pc:spChg>
        <pc:spChg chg="add mod">
          <ac:chgData name="applet shibuya" userId="8bdd555148b5aa4b" providerId="LiveId" clId="{A77B1CC1-F0A6-430E-A394-7AA1E9A89888}" dt="2022-02-14T11:59:06.912" v="51636" actId="1036"/>
          <ac:spMkLst>
            <pc:docMk/>
            <pc:sldMk cId="2380189998" sldId="293"/>
            <ac:spMk id="54" creationId="{E7AA2836-BE14-49A2-B82B-B03A14AA5BD5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5" creationId="{EF257C79-6F42-4C56-A9F0-38272B6D2E86}"/>
          </ac:spMkLst>
        </pc:spChg>
        <pc:spChg chg="mod">
          <ac:chgData name="applet shibuya" userId="8bdd555148b5aa4b" providerId="LiveId" clId="{A77B1CC1-F0A6-430E-A394-7AA1E9A89888}" dt="2022-02-14T11:49:43.762" v="51570"/>
          <ac:spMkLst>
            <pc:docMk/>
            <pc:sldMk cId="2380189998" sldId="293"/>
            <ac:spMk id="56" creationId="{13F41CBE-89FB-4E92-98D7-68381361AE4A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6" creationId="{2628D79F-FEA0-4CC3-96E4-0DC857FE7EC6}"/>
          </ac:spMkLst>
        </pc:spChg>
        <pc:spChg chg="mod">
          <ac:chgData name="applet shibuya" userId="8bdd555148b5aa4b" providerId="LiveId" clId="{A77B1CC1-F0A6-430E-A394-7AA1E9A89888}" dt="2022-02-14T11:49:43.762" v="51570"/>
          <ac:spMkLst>
            <pc:docMk/>
            <pc:sldMk cId="2380189998" sldId="293"/>
            <ac:spMk id="57" creationId="{33BA886D-744A-4CDD-B340-ABF3CC273E77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7" creationId="{3FD32075-456E-46DB-BC3B-39725B83EA5E}"/>
          </ac:spMkLst>
        </pc:spChg>
        <pc:spChg chg="add mod">
          <ac:chgData name="applet shibuya" userId="8bdd555148b5aa4b" providerId="LiveId" clId="{A77B1CC1-F0A6-430E-A394-7AA1E9A89888}" dt="2022-02-14T11:59:06.912" v="51636" actId="1036"/>
          <ac:spMkLst>
            <pc:docMk/>
            <pc:sldMk cId="2380189998" sldId="293"/>
            <ac:spMk id="58" creationId="{8D8207DF-6A0C-40D7-B852-356B38A2AE4A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8" creationId="{F45348F5-4598-4810-97A1-9545839436DF}"/>
          </ac:spMkLst>
        </pc:spChg>
        <pc:spChg chg="add del mod ord">
          <ac:chgData name="applet shibuya" userId="8bdd555148b5aa4b" providerId="LiveId" clId="{A77B1CC1-F0A6-430E-A394-7AA1E9A89888}" dt="2022-02-10T12:05:04.933" v="45474" actId="478"/>
          <ac:spMkLst>
            <pc:docMk/>
            <pc:sldMk cId="2380189998" sldId="293"/>
            <ac:spMk id="59" creationId="{05C96172-2989-49EC-92EE-74DDFF22FE3E}"/>
          </ac:spMkLst>
        </pc:spChg>
        <pc:spChg chg="add mod">
          <ac:chgData name="applet shibuya" userId="8bdd555148b5aa4b" providerId="LiveId" clId="{A77B1CC1-F0A6-430E-A394-7AA1E9A89888}" dt="2022-02-14T12:15:47.022" v="52055" actId="1076"/>
          <ac:spMkLst>
            <pc:docMk/>
            <pc:sldMk cId="2380189998" sldId="293"/>
            <ac:spMk id="59" creationId="{6DC0DF0C-04C7-433F-9EAD-67245D47DA51}"/>
          </ac:spMkLst>
        </pc:spChg>
        <pc:spChg chg="mod">
          <ac:chgData name="applet shibuya" userId="8bdd555148b5aa4b" providerId="LiveId" clId="{A77B1CC1-F0A6-430E-A394-7AA1E9A89888}" dt="2022-02-03T11:48:09.444" v="29896"/>
          <ac:spMkLst>
            <pc:docMk/>
            <pc:sldMk cId="2380189998" sldId="293"/>
            <ac:spMk id="61" creationId="{D310985F-FDAF-4FAD-AF40-4D7280D330A4}"/>
          </ac:spMkLst>
        </pc:spChg>
        <pc:spChg chg="mod">
          <ac:chgData name="applet shibuya" userId="8bdd555148b5aa4b" providerId="LiveId" clId="{A77B1CC1-F0A6-430E-A394-7AA1E9A89888}" dt="2022-02-03T11:48:25.841" v="29944" actId="20577"/>
          <ac:spMkLst>
            <pc:docMk/>
            <pc:sldMk cId="2380189998" sldId="293"/>
            <ac:spMk id="62" creationId="{F62D1537-86C8-4590-8336-00CCA832BD69}"/>
          </ac:spMkLst>
        </pc:spChg>
        <pc:spChg chg="mod">
          <ac:chgData name="applet shibuya" userId="8bdd555148b5aa4b" providerId="LiveId" clId="{A77B1CC1-F0A6-430E-A394-7AA1E9A89888}" dt="2022-02-03T11:48:09.841" v="29897"/>
          <ac:spMkLst>
            <pc:docMk/>
            <pc:sldMk cId="2380189998" sldId="293"/>
            <ac:spMk id="64" creationId="{31B9069B-2054-4D09-9171-3B9A2F7207B1}"/>
          </ac:spMkLst>
        </pc:spChg>
        <pc:spChg chg="mod">
          <ac:chgData name="applet shibuya" userId="8bdd555148b5aa4b" providerId="LiveId" clId="{A77B1CC1-F0A6-430E-A394-7AA1E9A89888}" dt="2022-02-03T11:48:37.746" v="29982" actId="20577"/>
          <ac:spMkLst>
            <pc:docMk/>
            <pc:sldMk cId="2380189998" sldId="293"/>
            <ac:spMk id="65" creationId="{4B397134-7F3A-4D44-A6BD-99E130A73E2D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66" creationId="{6B2A359C-E1E5-4E57-AB58-AF41A39ABE66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67" creationId="{4AFFEA2D-2F03-4E71-B1FE-1AC8528CF0A7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68" creationId="{0C4EDFED-355F-4B0E-876B-5E970CBE529C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69" creationId="{EDD03839-2827-41DA-A13C-F7AC5255EC23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0" creationId="{6CFF5700-CB52-401F-8AC6-CE7638A376E9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1" creationId="{8BF34C04-C6EE-4C58-83BA-CA92445D9856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2" creationId="{D7E8626A-4FAA-4ADB-98E5-F7A9FE58FC7B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3" creationId="{9DF8AE16-4BFC-4B9B-A74A-2840172932E9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4" creationId="{F013C1BD-214D-4833-B596-E4FF187DBAA9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5" creationId="{E5A24645-4DE6-47E6-A4B0-1DFB4F62C5F2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6" creationId="{83C192C1-143D-4F88-BA5C-63139B71BAD7}"/>
          </ac:spMkLst>
        </pc:spChg>
        <pc:spChg chg="add mod">
          <ac:chgData name="applet shibuya" userId="8bdd555148b5aa4b" providerId="LiveId" clId="{A77B1CC1-F0A6-430E-A394-7AA1E9A89888}" dt="2022-02-10T12:05:05.214" v="45475"/>
          <ac:spMkLst>
            <pc:docMk/>
            <pc:sldMk cId="2380189998" sldId="293"/>
            <ac:spMk id="77" creationId="{5628FEC3-0793-4A71-A4C5-268A1D2B9A5C}"/>
          </ac:spMkLst>
        </pc:spChg>
        <pc:spChg chg="add del mod">
          <ac:chgData name="applet shibuya" userId="8bdd555148b5aa4b" providerId="LiveId" clId="{A77B1CC1-F0A6-430E-A394-7AA1E9A89888}" dt="2022-02-14T11:49:26.358" v="51567" actId="478"/>
          <ac:spMkLst>
            <pc:docMk/>
            <pc:sldMk cId="2380189998" sldId="293"/>
            <ac:spMk id="78" creationId="{2C0D6985-F6A7-4C33-A27F-82360AAA478C}"/>
          </ac:spMkLst>
        </pc:spChg>
        <pc:spChg chg="add mod">
          <ac:chgData name="applet shibuya" userId="8bdd555148b5aa4b" providerId="LiveId" clId="{A77B1CC1-F0A6-430E-A394-7AA1E9A89888}" dt="2022-02-14T12:02:57.818" v="51689" actId="1076"/>
          <ac:spMkLst>
            <pc:docMk/>
            <pc:sldMk cId="2380189998" sldId="293"/>
            <ac:spMk id="79" creationId="{D6EE43A3-9FE6-42E0-A38C-131719578B23}"/>
          </ac:spMkLst>
        </pc:spChg>
        <pc:spChg chg="add mod">
          <ac:chgData name="applet shibuya" userId="8bdd555148b5aa4b" providerId="LiveId" clId="{A77B1CC1-F0A6-430E-A394-7AA1E9A89888}" dt="2022-02-14T12:15:51.268" v="52057"/>
          <ac:spMkLst>
            <pc:docMk/>
            <pc:sldMk cId="2380189998" sldId="293"/>
            <ac:spMk id="80" creationId="{10187C3E-D20C-4B27-9DB6-F0CC7A6BAD1B}"/>
          </ac:spMkLst>
        </pc:spChg>
        <pc:spChg chg="add mod">
          <ac:chgData name="applet shibuya" userId="8bdd555148b5aa4b" providerId="LiveId" clId="{A77B1CC1-F0A6-430E-A394-7AA1E9A89888}" dt="2022-02-14T12:15:51.268" v="52057"/>
          <ac:spMkLst>
            <pc:docMk/>
            <pc:sldMk cId="2380189998" sldId="293"/>
            <ac:spMk id="81" creationId="{7038D6F0-38A7-4EC7-A547-3B3A97801B88}"/>
          </ac:spMkLst>
        </pc:spChg>
        <pc:spChg chg="add mod">
          <ac:chgData name="applet shibuya" userId="8bdd555148b5aa4b" providerId="LiveId" clId="{A77B1CC1-F0A6-430E-A394-7AA1E9A89888}" dt="2022-02-14T12:15:51.268" v="52057"/>
          <ac:spMkLst>
            <pc:docMk/>
            <pc:sldMk cId="2380189998" sldId="293"/>
            <ac:spMk id="82" creationId="{522430F4-EF55-4E23-94D1-71789F612A41}"/>
          </ac:spMkLst>
        </pc:spChg>
        <pc:spChg chg="add mod">
          <ac:chgData name="applet shibuya" userId="8bdd555148b5aa4b" providerId="LiveId" clId="{A77B1CC1-F0A6-430E-A394-7AA1E9A89888}" dt="2022-02-14T12:15:51.268" v="52057"/>
          <ac:spMkLst>
            <pc:docMk/>
            <pc:sldMk cId="2380189998" sldId="293"/>
            <ac:spMk id="83" creationId="{C15EFEE7-D845-4499-9D91-7CAD96CB4977}"/>
          </ac:spMkLst>
        </pc:spChg>
        <pc:grpChg chg="add del mod">
          <ac:chgData name="applet shibuya" userId="8bdd555148b5aa4b" providerId="LiveId" clId="{A77B1CC1-F0A6-430E-A394-7AA1E9A89888}" dt="2022-02-14T11:49:26.358" v="51567" actId="478"/>
          <ac:grpSpMkLst>
            <pc:docMk/>
            <pc:sldMk cId="2380189998" sldId="293"/>
            <ac:grpSpMk id="33" creationId="{7E0C0CAA-1A33-4CBA-AAED-A9DA0FA85A21}"/>
          </ac:grpSpMkLst>
        </pc:grpChg>
        <pc:grpChg chg="mod">
          <ac:chgData name="applet shibuya" userId="8bdd555148b5aa4b" providerId="LiveId" clId="{A77B1CC1-F0A6-430E-A394-7AA1E9A89888}" dt="2022-02-10T11:51:38.908" v="45050"/>
          <ac:grpSpMkLst>
            <pc:docMk/>
            <pc:sldMk cId="2380189998" sldId="293"/>
            <ac:grpSpMk id="36" creationId="{0EC6D2C8-57F0-454F-B289-35C99CA2DF14}"/>
          </ac:grpSpMkLst>
        </pc:grpChg>
        <pc:grpChg chg="add del mod ord">
          <ac:chgData name="applet shibuya" userId="8bdd555148b5aa4b" providerId="LiveId" clId="{A77B1CC1-F0A6-430E-A394-7AA1E9A89888}" dt="2022-02-14T11:49:26.358" v="51567" actId="478"/>
          <ac:grpSpMkLst>
            <pc:docMk/>
            <pc:sldMk cId="2380189998" sldId="293"/>
            <ac:grpSpMk id="43" creationId="{4FD568FD-2794-4CDD-A90E-1C958AE1886B}"/>
          </ac:grpSpMkLst>
        </pc:grpChg>
        <pc:grpChg chg="add mod">
          <ac:chgData name="applet shibuya" userId="8bdd555148b5aa4b" providerId="LiveId" clId="{A77B1CC1-F0A6-430E-A394-7AA1E9A89888}" dt="2022-02-14T11:59:06.912" v="51636" actId="1036"/>
          <ac:grpSpMkLst>
            <pc:docMk/>
            <pc:sldMk cId="2380189998" sldId="293"/>
            <ac:grpSpMk id="55" creationId="{16D22612-84E2-4104-9F2A-FEDFA73BEFEB}"/>
          </ac:grpSpMkLst>
        </pc:grpChg>
        <pc:grpChg chg="add del mod ord">
          <ac:chgData name="applet shibuya" userId="8bdd555148b5aa4b" providerId="LiveId" clId="{A77B1CC1-F0A6-430E-A394-7AA1E9A89888}" dt="2022-02-14T11:49:26.358" v="51567" actId="478"/>
          <ac:grpSpMkLst>
            <pc:docMk/>
            <pc:sldMk cId="2380189998" sldId="293"/>
            <ac:grpSpMk id="60" creationId="{0EEEABF9-8225-4D27-BAD6-3C0933AC79BD}"/>
          </ac:grpSpMkLst>
        </pc:grpChg>
        <pc:grpChg chg="add del mod">
          <ac:chgData name="applet shibuya" userId="8bdd555148b5aa4b" providerId="LiveId" clId="{A77B1CC1-F0A6-430E-A394-7AA1E9A89888}" dt="2022-02-14T11:49:26.358" v="51567" actId="478"/>
          <ac:grpSpMkLst>
            <pc:docMk/>
            <pc:sldMk cId="2380189998" sldId="293"/>
            <ac:grpSpMk id="63" creationId="{6E26B276-739D-4FBA-A17D-D11F6A0E45D2}"/>
          </ac:grpSpMkLst>
        </pc:grpChg>
        <pc:picChg chg="del mod">
          <ac:chgData name="applet shibuya" userId="8bdd555148b5aa4b" providerId="LiveId" clId="{A77B1CC1-F0A6-430E-A394-7AA1E9A89888}" dt="2022-02-14T11:49:26.358" v="51567" actId="478"/>
          <ac:picMkLst>
            <pc:docMk/>
            <pc:sldMk cId="2380189998" sldId="293"/>
            <ac:picMk id="4" creationId="{604E38D5-D5FB-4036-8BC7-1CE902FD11D9}"/>
          </ac:picMkLst>
        </pc:picChg>
        <pc:picChg chg="add mod">
          <ac:chgData name="applet shibuya" userId="8bdd555148b5aa4b" providerId="LiveId" clId="{A77B1CC1-F0A6-430E-A394-7AA1E9A89888}" dt="2022-02-14T11:59:22.754" v="51639" actId="1035"/>
          <ac:picMkLst>
            <pc:docMk/>
            <pc:sldMk cId="2380189998" sldId="293"/>
            <ac:picMk id="49" creationId="{193DA3E3-CB73-4FBD-AD83-5817C4BE37C1}"/>
          </ac:picMkLst>
        </pc:picChg>
        <pc:picChg chg="add mod">
          <ac:chgData name="applet shibuya" userId="8bdd555148b5aa4b" providerId="LiveId" clId="{A77B1CC1-F0A6-430E-A394-7AA1E9A89888}" dt="2022-02-14T11:59:06.912" v="51636" actId="1036"/>
          <ac:picMkLst>
            <pc:docMk/>
            <pc:sldMk cId="2380189998" sldId="293"/>
            <ac:picMk id="51" creationId="{C9C97774-5933-43C6-AEBE-3A79555180B8}"/>
          </ac:picMkLst>
        </pc:picChg>
        <pc:picChg chg="add mod modCrop">
          <ac:chgData name="applet shibuya" userId="8bdd555148b5aa4b" providerId="LiveId" clId="{A77B1CC1-F0A6-430E-A394-7AA1E9A89888}" dt="2022-02-14T11:59:06.912" v="51636" actId="1036"/>
          <ac:picMkLst>
            <pc:docMk/>
            <pc:sldMk cId="2380189998" sldId="293"/>
            <ac:picMk id="52" creationId="{8709BB9F-AA16-45B7-818F-EEA597D7A654}"/>
          </ac:picMkLst>
        </pc:picChg>
        <pc:picChg chg="add mod">
          <ac:chgData name="applet shibuya" userId="8bdd555148b5aa4b" providerId="LiveId" clId="{A77B1CC1-F0A6-430E-A394-7AA1E9A89888}" dt="2022-02-14T11:59:06.912" v="51636" actId="1036"/>
          <ac:picMkLst>
            <pc:docMk/>
            <pc:sldMk cId="2380189998" sldId="293"/>
            <ac:picMk id="53" creationId="{57C6E481-F8FC-444F-B100-B0671FF2EF10}"/>
          </ac:picMkLst>
        </pc:picChg>
      </pc:sldChg>
      <pc:sldChg chg="addSp delSp modSp mod setBg">
        <pc:chgData name="applet shibuya" userId="8bdd555148b5aa4b" providerId="LiveId" clId="{A77B1CC1-F0A6-430E-A394-7AA1E9A89888}" dt="2022-02-08T05:55:37.185" v="39109" actId="1036"/>
        <pc:sldMkLst>
          <pc:docMk/>
          <pc:sldMk cId="2711387970" sldId="294"/>
        </pc:sldMkLst>
        <pc:spChg chg="del mod">
          <ac:chgData name="applet shibuya" userId="8bdd555148b5aa4b" providerId="LiveId" clId="{A77B1CC1-F0A6-430E-A394-7AA1E9A89888}" dt="2021-12-22T03:08:58.519" v="9495" actId="478"/>
          <ac:spMkLst>
            <pc:docMk/>
            <pc:sldMk cId="2711387970" sldId="294"/>
            <ac:spMk id="2" creationId="{A6A95478-7543-418D-9DE1-C47466D09E89}"/>
          </ac:spMkLst>
        </pc:spChg>
        <pc:spChg chg="del mod">
          <ac:chgData name="applet shibuya" userId="8bdd555148b5aa4b" providerId="LiveId" clId="{A77B1CC1-F0A6-430E-A394-7AA1E9A89888}" dt="2022-02-03T10:54:01.017" v="28783" actId="478"/>
          <ac:spMkLst>
            <pc:docMk/>
            <pc:sldMk cId="2711387970" sldId="294"/>
            <ac:spMk id="9" creationId="{581AEA50-E98A-46BF-A9DA-D1233BA258B2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20" creationId="{205DDCE4-AB64-4460-B428-B927CDD87FA4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21" creationId="{019C7682-5654-4562-A7F7-8DDE40EB33BC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22" creationId="{3898C55D-BD9D-4977-A992-FE5D5BA4343F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23" creationId="{9F90857F-DB98-401A-ADB4-4808D9F8A44D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4" creationId="{C4D41638-FA69-44CD-B1FA-C2CBBACADDFD}"/>
          </ac:spMkLst>
        </pc:spChg>
        <pc:spChg chg="add del mod">
          <ac:chgData name="applet shibuya" userId="8bdd555148b5aa4b" providerId="LiveId" clId="{A77B1CC1-F0A6-430E-A394-7AA1E9A89888}" dt="2022-02-03T08:54:25.595" v="27648" actId="478"/>
          <ac:spMkLst>
            <pc:docMk/>
            <pc:sldMk cId="2711387970" sldId="294"/>
            <ac:spMk id="24" creationId="{C5878F71-A467-41DF-AE71-286120DCD058}"/>
          </ac:spMkLst>
        </pc:spChg>
        <pc:spChg chg="add del mod">
          <ac:chgData name="applet shibuya" userId="8bdd555148b5aa4b" providerId="LiveId" clId="{A77B1CC1-F0A6-430E-A394-7AA1E9A89888}" dt="2022-02-03T08:54:25.595" v="27648" actId="478"/>
          <ac:spMkLst>
            <pc:docMk/>
            <pc:sldMk cId="2711387970" sldId="294"/>
            <ac:spMk id="25" creationId="{3C9C3C3F-D2C2-49FD-BC19-907F0AB2422B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5" creationId="{FE4D994A-C49D-4E22-940C-F5E4439E962A}"/>
          </ac:spMkLst>
        </pc:spChg>
        <pc:spChg chg="add del mod">
          <ac:chgData name="applet shibuya" userId="8bdd555148b5aa4b" providerId="LiveId" clId="{A77B1CC1-F0A6-430E-A394-7AA1E9A89888}" dt="2022-02-03T09:01:55.948" v="27773" actId="478"/>
          <ac:spMkLst>
            <pc:docMk/>
            <pc:sldMk cId="2711387970" sldId="294"/>
            <ac:spMk id="26" creationId="{269217AB-884F-4B5B-8987-189A830C7072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6" creationId="{3B564231-95DE-44EA-BD9D-23D34F53FD2A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7" creationId="{58107DE7-31EE-43B0-AD3E-E71ECA7F2C21}"/>
          </ac:spMkLst>
        </pc:spChg>
        <pc:spChg chg="add del mod">
          <ac:chgData name="applet shibuya" userId="8bdd555148b5aa4b" providerId="LiveId" clId="{A77B1CC1-F0A6-430E-A394-7AA1E9A89888}" dt="2022-02-03T09:01:55.948" v="27773" actId="478"/>
          <ac:spMkLst>
            <pc:docMk/>
            <pc:sldMk cId="2711387970" sldId="294"/>
            <ac:spMk id="27" creationId="{8CE3EDF4-18E2-4EC8-ADF0-43336AEB5C82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8" creationId="{76A94744-EF78-4B9F-AB60-BD1771FC1532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28" creationId="{C37132C7-2CFE-483E-8393-60C47CB0F02F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29" creationId="{0DE75470-07C7-472B-866D-552CF3B95B38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29" creationId="{D0D822B1-3CED-469A-903F-CCE38AFD8163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0" creationId="{D849806A-DB42-4128-B487-B07E5F8613D4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0" creationId="{E944DB9A-A0AF-42E9-A98C-8E4CF4B29F5C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1" creationId="{650E52AB-B84D-40D6-BC2F-769AD0C07CBA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1" creationId="{66D48147-6B64-4725-9142-C2135F222DF8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2" creationId="{69BDC2B0-95A2-4E63-804A-4868B502723B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2" creationId="{CB794BA6-148E-45BD-B05F-A0785CB6762A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3" creationId="{21552859-41D9-4F24-ABEE-0C31A7610894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3" creationId="{66DC4455-DB9E-4423-A0B3-0897B610CAA9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4" creationId="{1E7EBC66-097B-4BE8-B65A-5276B38D6E13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4" creationId="{DF4B479D-AAB2-444B-9B00-82E71CB48F33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5" creationId="{5DBF642A-F33B-407D-8E12-68EDE5804B90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5" creationId="{AADCADA2-3DE2-4C0F-B7BA-78BCB89BC25B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6" creationId="{5C3438DB-CFC1-40BE-8630-E8E53AF0F40C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6" creationId="{FF702C3C-0F73-4D3C-B147-E440374D895E}"/>
          </ac:spMkLst>
        </pc:spChg>
        <pc:spChg chg="del">
          <ac:chgData name="applet shibuya" userId="8bdd555148b5aa4b" providerId="LiveId" clId="{A77B1CC1-F0A6-430E-A394-7AA1E9A89888}" dt="2021-12-21T08:21:23.207" v="8701" actId="478"/>
          <ac:spMkLst>
            <pc:docMk/>
            <pc:sldMk cId="2711387970" sldId="294"/>
            <ac:spMk id="37" creationId="{01DA3741-AB4F-4DCF-9F32-FD79317785C5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37" creationId="{47DB9DD8-4ADD-4B2C-A3B9-265234418899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38" creationId="{2731155C-8CE5-4762-8BBD-8B9B4E60938B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39" creationId="{7E6E3C9B-2F53-42FD-AFAB-A99567A73963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0" creationId="{2E517B38-07D7-4B21-8388-635E25C7C5C0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1" creationId="{849F347B-EEF8-4FD4-88AA-9A52D9919315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2" creationId="{1F7D487B-80C9-4545-89C5-9031D8DCF48C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3" creationId="{E72AC0BF-FE34-4321-B9BD-97ACCE3E4F8F}"/>
          </ac:spMkLst>
        </pc:spChg>
        <pc:spChg chg="del mod">
          <ac:chgData name="applet shibuya" userId="8bdd555148b5aa4b" providerId="LiveId" clId="{A77B1CC1-F0A6-430E-A394-7AA1E9A89888}" dt="2022-02-08T05:54:41.513" v="39082" actId="478"/>
          <ac:spMkLst>
            <pc:docMk/>
            <pc:sldMk cId="2711387970" sldId="294"/>
            <ac:spMk id="44" creationId="{447A46F8-0C1A-4E3D-A54B-CADC2C2473BF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4" creationId="{CACE0220-6BB0-44A1-A09D-20AFCA3B4DE9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5" creationId="{58678812-35B0-48F9-B70C-BCF3F6DF400A}"/>
          </ac:spMkLst>
        </pc:spChg>
        <pc:spChg chg="del mod">
          <ac:chgData name="applet shibuya" userId="8bdd555148b5aa4b" providerId="LiveId" clId="{A77B1CC1-F0A6-430E-A394-7AA1E9A89888}" dt="2022-02-08T05:54:38.311" v="39081" actId="478"/>
          <ac:spMkLst>
            <pc:docMk/>
            <pc:sldMk cId="2711387970" sldId="294"/>
            <ac:spMk id="45" creationId="{B62D685F-A422-407E-8F16-51C2A0799243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6" creationId="{191E1A45-29A8-4CEF-A8FA-7796C2D8EE76}"/>
          </ac:spMkLst>
        </pc:spChg>
        <pc:spChg chg="del mod">
          <ac:chgData name="applet shibuya" userId="8bdd555148b5aa4b" providerId="LiveId" clId="{A77B1CC1-F0A6-430E-A394-7AA1E9A89888}" dt="2022-02-08T05:54:46.959" v="39083" actId="478"/>
          <ac:spMkLst>
            <pc:docMk/>
            <pc:sldMk cId="2711387970" sldId="294"/>
            <ac:spMk id="46" creationId="{20A3CEB8-F39A-44EF-A9A1-B89A7D349862}"/>
          </ac:spMkLst>
        </pc:spChg>
        <pc:spChg chg="add del mod">
          <ac:chgData name="applet shibuya" userId="8bdd555148b5aa4b" providerId="LiveId" clId="{A77B1CC1-F0A6-430E-A394-7AA1E9A89888}" dt="2022-02-03T06:58:29.327" v="26528" actId="478"/>
          <ac:spMkLst>
            <pc:docMk/>
            <pc:sldMk cId="2711387970" sldId="294"/>
            <ac:spMk id="47" creationId="{66813274-847B-4EB7-8D4B-070EB0B6B304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48" creationId="{7DBE0D9B-C398-467C-BA93-10F7425A08A7}"/>
          </ac:spMkLst>
        </pc:spChg>
        <pc:spChg chg="del mod">
          <ac:chgData name="applet shibuya" userId="8bdd555148b5aa4b" providerId="LiveId" clId="{A77B1CC1-F0A6-430E-A394-7AA1E9A89888}" dt="2022-02-08T05:54:56.753" v="39087" actId="478"/>
          <ac:spMkLst>
            <pc:docMk/>
            <pc:sldMk cId="2711387970" sldId="294"/>
            <ac:spMk id="48" creationId="{8A56E948-7A1C-4B80-B280-8A10389D98F9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49" creationId="{6968A195-C694-4A9D-A182-3DDC5DA2E1B7}"/>
          </ac:spMkLst>
        </pc:spChg>
        <pc:spChg chg="del mod">
          <ac:chgData name="applet shibuya" userId="8bdd555148b5aa4b" providerId="LiveId" clId="{A77B1CC1-F0A6-430E-A394-7AA1E9A89888}" dt="2022-02-08T05:54:53.593" v="39086" actId="478"/>
          <ac:spMkLst>
            <pc:docMk/>
            <pc:sldMk cId="2711387970" sldId="294"/>
            <ac:spMk id="49" creationId="{FED214D1-3FE1-4B34-A818-886DDC020FAC}"/>
          </ac:spMkLst>
        </pc:spChg>
        <pc:spChg chg="del mod">
          <ac:chgData name="applet shibuya" userId="8bdd555148b5aa4b" providerId="LiveId" clId="{A77B1CC1-F0A6-430E-A394-7AA1E9A89888}" dt="2022-02-08T05:54:56.753" v="39087" actId="478"/>
          <ac:spMkLst>
            <pc:docMk/>
            <pc:sldMk cId="2711387970" sldId="294"/>
            <ac:spMk id="50" creationId="{3306C3F6-134B-46BD-BE46-03C3009563FB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50" creationId="{F5DD712C-80B6-40C8-B5B1-C8D73B878B5E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51" creationId="{16DE6295-D5C9-4E84-8C6A-47BCB4AF0DB3}"/>
          </ac:spMkLst>
        </pc:spChg>
        <pc:spChg chg="add del mod">
          <ac:chgData name="applet shibuya" userId="8bdd555148b5aa4b" providerId="LiveId" clId="{A77B1CC1-F0A6-430E-A394-7AA1E9A89888}" dt="2022-02-07T05:11:39.330" v="35748" actId="478"/>
          <ac:spMkLst>
            <pc:docMk/>
            <pc:sldMk cId="2711387970" sldId="294"/>
            <ac:spMk id="51" creationId="{BD761970-15B3-43BE-BFF4-5946807A9D17}"/>
          </ac:spMkLst>
        </pc:spChg>
        <pc:spChg chg="add del mod">
          <ac:chgData name="applet shibuya" userId="8bdd555148b5aa4b" providerId="LiveId" clId="{A77B1CC1-F0A6-430E-A394-7AA1E9A89888}" dt="2022-02-07T05:11:42.281" v="35749" actId="478"/>
          <ac:spMkLst>
            <pc:docMk/>
            <pc:sldMk cId="2711387970" sldId="294"/>
            <ac:spMk id="52" creationId="{5B73BA72-9660-4D3A-AB75-3007F635E4D5}"/>
          </ac:spMkLst>
        </pc:spChg>
        <pc:spChg chg="add del mod">
          <ac:chgData name="applet shibuya" userId="8bdd555148b5aa4b" providerId="LiveId" clId="{A77B1CC1-F0A6-430E-A394-7AA1E9A89888}" dt="2022-02-03T08:39:32.939" v="27535" actId="478"/>
          <ac:spMkLst>
            <pc:docMk/>
            <pc:sldMk cId="2711387970" sldId="294"/>
            <ac:spMk id="52" creationId="{A1BB98D2-487A-44B7-BB1D-DFE8DAF9A2B8}"/>
          </ac:spMkLst>
        </pc:spChg>
        <pc:spChg chg="add del mod ord">
          <ac:chgData name="applet shibuya" userId="8bdd555148b5aa4b" providerId="LiveId" clId="{A77B1CC1-F0A6-430E-A394-7AA1E9A89888}" dt="2022-02-03T08:32:12.726" v="27383" actId="478"/>
          <ac:spMkLst>
            <pc:docMk/>
            <pc:sldMk cId="2711387970" sldId="294"/>
            <ac:spMk id="53" creationId="{9B35EC81-1B39-4C59-B4AE-744C04347FDF}"/>
          </ac:spMkLst>
        </pc:spChg>
        <pc:spChg chg="add mod">
          <ac:chgData name="applet shibuya" userId="8bdd555148b5aa4b" providerId="LiveId" clId="{A77B1CC1-F0A6-430E-A394-7AA1E9A89888}" dt="2022-02-07T05:50:15.840" v="35987" actId="164"/>
          <ac:spMkLst>
            <pc:docMk/>
            <pc:sldMk cId="2711387970" sldId="294"/>
            <ac:spMk id="53" creationId="{B80CC3BA-9A50-48F5-A97E-592A6E12F6B2}"/>
          </ac:spMkLst>
        </pc:spChg>
        <pc:spChg chg="add mod ord">
          <ac:chgData name="applet shibuya" userId="8bdd555148b5aa4b" providerId="LiveId" clId="{A77B1CC1-F0A6-430E-A394-7AA1E9A89888}" dt="2022-02-03T10:49:43.361" v="28712" actId="1076"/>
          <ac:spMkLst>
            <pc:docMk/>
            <pc:sldMk cId="2711387970" sldId="294"/>
            <ac:spMk id="54" creationId="{28AED15D-F3D5-442D-8A97-F79DBEDD3E90}"/>
          </ac:spMkLst>
        </pc:spChg>
        <pc:spChg chg="add mod ord">
          <ac:chgData name="applet shibuya" userId="8bdd555148b5aa4b" providerId="LiveId" clId="{A77B1CC1-F0A6-430E-A394-7AA1E9A89888}" dt="2022-02-03T08:32:44.471" v="27391" actId="167"/>
          <ac:spMkLst>
            <pc:docMk/>
            <pc:sldMk cId="2711387970" sldId="294"/>
            <ac:spMk id="55" creationId="{75855BF7-101E-4A0A-885F-1D77D9653AC9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56" creationId="{0AEEA4DF-6E85-43C3-A79D-9C9D7F53C2E9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57" creationId="{AA657C57-2F64-4D93-927D-030C4A466E4B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58" creationId="{C3A2EFD0-E49D-4E33-9584-D96792A1B649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59" creationId="{5C6A96BE-6356-40D5-850C-562395282251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60" creationId="{5D2B2717-BB55-40B1-94C1-5C265C78C1E0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61" creationId="{87C83586-B978-4A36-8F4D-8FC90555C615}"/>
          </ac:spMkLst>
        </pc:spChg>
        <pc:spChg chg="add mod">
          <ac:chgData name="applet shibuya" userId="8bdd555148b5aa4b" providerId="LiveId" clId="{A77B1CC1-F0A6-430E-A394-7AA1E9A89888}" dt="2022-02-04T07:23:26.012" v="33801" actId="207"/>
          <ac:spMkLst>
            <pc:docMk/>
            <pc:sldMk cId="2711387970" sldId="294"/>
            <ac:spMk id="62" creationId="{589D9280-C9B4-476F-8DB6-01EB5879F762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3" creationId="{7CD80F53-A889-49E4-9C4E-2C9F4B1E2421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4" creationId="{6C613324-2C43-4F73-A72D-871CC1F80588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5" creationId="{8DF74BB1-1BD5-4985-9275-CA3048125B9F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6" creationId="{28BE229D-47AE-4C57-BD45-E8465CD3C0C4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7" creationId="{FEB4BD14-2E18-4548-928A-BB63E5726DA2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68" creationId="{55D1CC1C-1878-4021-AED8-2B21DFA7017B}"/>
          </ac:spMkLst>
        </pc:spChg>
        <pc:spChg chg="add mod">
          <ac:chgData name="applet shibuya" userId="8bdd555148b5aa4b" providerId="LiveId" clId="{A77B1CC1-F0A6-430E-A394-7AA1E9A89888}" dt="2022-02-03T09:28:25.370" v="28184" actId="14100"/>
          <ac:spMkLst>
            <pc:docMk/>
            <pc:sldMk cId="2711387970" sldId="294"/>
            <ac:spMk id="69" creationId="{E861FF9B-7E42-481A-91D6-DBBA661E23A1}"/>
          </ac:spMkLst>
        </pc:spChg>
        <pc:spChg chg="add mod">
          <ac:chgData name="applet shibuya" userId="8bdd555148b5aa4b" providerId="LiveId" clId="{A77B1CC1-F0A6-430E-A394-7AA1E9A89888}" dt="2022-02-03T08:39:33.787" v="27536"/>
          <ac:spMkLst>
            <pc:docMk/>
            <pc:sldMk cId="2711387970" sldId="294"/>
            <ac:spMk id="70" creationId="{225FF571-9463-4AE8-B9AA-BBF132966997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73" creationId="{26995C7F-1133-455A-967A-D504260F6647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74" creationId="{F76D7A92-792E-4612-A4ED-D8453712EBCE}"/>
          </ac:spMkLst>
        </pc:spChg>
        <pc:spChg chg="mod">
          <ac:chgData name="applet shibuya" userId="8bdd555148b5aa4b" providerId="LiveId" clId="{A77B1CC1-F0A6-430E-A394-7AA1E9A89888}" dt="2022-02-03T09:00:34.754" v="27738" actId="165"/>
          <ac:spMkLst>
            <pc:docMk/>
            <pc:sldMk cId="2711387970" sldId="294"/>
            <ac:spMk id="75" creationId="{BFBF3890-D6E4-4367-8007-D97B9ED904CF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76" creationId="{BA2FBFCB-376A-4D99-8B21-9F779DCBE276}"/>
          </ac:spMkLst>
        </pc:spChg>
        <pc:spChg chg="mod">
          <ac:chgData name="applet shibuya" userId="8bdd555148b5aa4b" providerId="LiveId" clId="{A77B1CC1-F0A6-430E-A394-7AA1E9A89888}" dt="2022-02-03T09:00:34.754" v="27738" actId="165"/>
          <ac:spMkLst>
            <pc:docMk/>
            <pc:sldMk cId="2711387970" sldId="294"/>
            <ac:spMk id="76" creationId="{C4342810-5FAE-41FE-A0EC-F3A8B3273596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77" creationId="{6E9B9465-1EAE-4906-89E0-91A1B1355AE5}"/>
          </ac:spMkLst>
        </pc:spChg>
        <pc:spChg chg="del mod">
          <ac:chgData name="applet shibuya" userId="8bdd555148b5aa4b" providerId="LiveId" clId="{A77B1CC1-F0A6-430E-A394-7AA1E9A89888}" dt="2022-02-03T09:00:26.088" v="27737" actId="478"/>
          <ac:spMkLst>
            <pc:docMk/>
            <pc:sldMk cId="2711387970" sldId="294"/>
            <ac:spMk id="77" creationId="{A52B2561-CE4A-429B-ACF4-33E4F3EEDACF}"/>
          </ac:spMkLst>
        </pc:spChg>
        <pc:spChg chg="mod">
          <ac:chgData name="applet shibuya" userId="8bdd555148b5aa4b" providerId="LiveId" clId="{A77B1CC1-F0A6-430E-A394-7AA1E9A89888}" dt="2022-02-07T05:19:52.928" v="35886" actId="207"/>
          <ac:spMkLst>
            <pc:docMk/>
            <pc:sldMk cId="2711387970" sldId="294"/>
            <ac:spMk id="78" creationId="{46D988BB-E8A8-4249-825E-74FACB86D5CD}"/>
          </ac:spMkLst>
        </pc:spChg>
        <pc:spChg chg="mod">
          <ac:chgData name="applet shibuya" userId="8bdd555148b5aa4b" providerId="LiveId" clId="{A77B1CC1-F0A6-430E-A394-7AA1E9A89888}" dt="2022-02-07T05:20:34.068" v="35891" actId="14838"/>
          <ac:spMkLst>
            <pc:docMk/>
            <pc:sldMk cId="2711387970" sldId="294"/>
            <ac:spMk id="79" creationId="{0F32688E-7B52-4023-B676-0D6FAF26C975}"/>
          </ac:spMkLst>
        </pc:spChg>
        <pc:spChg chg="del mod">
          <ac:chgData name="applet shibuya" userId="8bdd555148b5aa4b" providerId="LiveId" clId="{A77B1CC1-F0A6-430E-A394-7AA1E9A89888}" dt="2022-02-07T05:19:02.378" v="35880" actId="478"/>
          <ac:spMkLst>
            <pc:docMk/>
            <pc:sldMk cId="2711387970" sldId="294"/>
            <ac:spMk id="80" creationId="{464A46A4-366D-4764-BC55-4C5ACCCFCE3D}"/>
          </ac:spMkLst>
        </pc:spChg>
        <pc:spChg chg="add mod ord">
          <ac:chgData name="applet shibuya" userId="8bdd555148b5aa4b" providerId="LiveId" clId="{A77B1CC1-F0A6-430E-A394-7AA1E9A89888}" dt="2022-02-08T05:55:18.939" v="39090" actId="164"/>
          <ac:spMkLst>
            <pc:docMk/>
            <pc:sldMk cId="2711387970" sldId="294"/>
            <ac:spMk id="80" creationId="{52224C11-48D3-49E3-BF78-DE6FB758AD94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81" creationId="{D61AD99B-9A0B-4A54-85FC-45AF4C8AB1C6}"/>
          </ac:spMkLst>
        </pc:spChg>
        <pc:spChg chg="mod">
          <ac:chgData name="applet shibuya" userId="8bdd555148b5aa4b" providerId="LiveId" clId="{A77B1CC1-F0A6-430E-A394-7AA1E9A89888}" dt="2022-02-03T09:00:11.553" v="27733"/>
          <ac:spMkLst>
            <pc:docMk/>
            <pc:sldMk cId="2711387970" sldId="294"/>
            <ac:spMk id="82" creationId="{0F97F4BD-B4A5-4261-A03A-C8C3219C08D5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82" creationId="{9468AC24-DAEF-4E1D-9213-AB9BC086156B}"/>
          </ac:spMkLst>
        </pc:spChg>
        <pc:spChg chg="mod">
          <ac:chgData name="applet shibuya" userId="8bdd555148b5aa4b" providerId="LiveId" clId="{A77B1CC1-F0A6-430E-A394-7AA1E9A89888}" dt="2022-02-03T09:02:29.067" v="27782" actId="1076"/>
          <ac:spMkLst>
            <pc:docMk/>
            <pc:sldMk cId="2711387970" sldId="294"/>
            <ac:spMk id="83" creationId="{172678CB-CA4E-4AF1-BFBD-3390F26DD5D1}"/>
          </ac:spMkLst>
        </pc:spChg>
        <pc:spChg chg="mod">
          <ac:chgData name="applet shibuya" userId="8bdd555148b5aa4b" providerId="LiveId" clId="{A77B1CC1-F0A6-430E-A394-7AA1E9A89888}" dt="2022-02-07T05:14:39.239" v="35798"/>
          <ac:spMkLst>
            <pc:docMk/>
            <pc:sldMk cId="2711387970" sldId="294"/>
            <ac:spMk id="83" creationId="{E38716CC-4A29-40E0-B511-8CC8D8EBC720}"/>
          </ac:spMkLst>
        </pc:spChg>
        <pc:spChg chg="mod">
          <ac:chgData name="applet shibuya" userId="8bdd555148b5aa4b" providerId="LiveId" clId="{A77B1CC1-F0A6-430E-A394-7AA1E9A89888}" dt="2022-02-03T09:00:11.553" v="27733"/>
          <ac:spMkLst>
            <pc:docMk/>
            <pc:sldMk cId="2711387970" sldId="294"/>
            <ac:spMk id="84" creationId="{D1674D36-B468-447F-BA24-EA6730402330}"/>
          </ac:spMkLst>
        </pc:spChg>
        <pc:spChg chg="mod">
          <ac:chgData name="applet shibuya" userId="8bdd555148b5aa4b" providerId="LiveId" clId="{A77B1CC1-F0A6-430E-A394-7AA1E9A89888}" dt="2022-02-07T05:19:52.928" v="35886" actId="207"/>
          <ac:spMkLst>
            <pc:docMk/>
            <pc:sldMk cId="2711387970" sldId="294"/>
            <ac:spMk id="86" creationId="{E01FFE7D-1352-4F00-AFD5-EF160266931B}"/>
          </ac:spMkLst>
        </pc:spChg>
        <pc:spChg chg="mod">
          <ac:chgData name="applet shibuya" userId="8bdd555148b5aa4b" providerId="LiveId" clId="{A77B1CC1-F0A6-430E-A394-7AA1E9A89888}" dt="2022-02-07T05:20:40.982" v="35892" actId="14838"/>
          <ac:spMkLst>
            <pc:docMk/>
            <pc:sldMk cId="2711387970" sldId="294"/>
            <ac:spMk id="87" creationId="{B0D85EE9-B2FD-4113-979B-66FD1752899B}"/>
          </ac:spMkLst>
        </pc:spChg>
        <pc:spChg chg="del mod">
          <ac:chgData name="applet shibuya" userId="8bdd555148b5aa4b" providerId="LiveId" clId="{A77B1CC1-F0A6-430E-A394-7AA1E9A89888}" dt="2022-02-07T05:19:04.836" v="35881" actId="478"/>
          <ac:spMkLst>
            <pc:docMk/>
            <pc:sldMk cId="2711387970" sldId="294"/>
            <ac:spMk id="88" creationId="{4372AD27-5190-4269-986B-CCB4AACF8902}"/>
          </ac:spMkLst>
        </pc:spChg>
        <pc:spChg chg="add mod ord">
          <ac:chgData name="applet shibuya" userId="8bdd555148b5aa4b" providerId="LiveId" clId="{A77B1CC1-F0A6-430E-A394-7AA1E9A89888}" dt="2022-02-08T05:55:28.933" v="39091" actId="164"/>
          <ac:spMkLst>
            <pc:docMk/>
            <pc:sldMk cId="2711387970" sldId="294"/>
            <ac:spMk id="88" creationId="{BAA3AD2A-3FA7-4883-A629-74884EC812BC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89" creationId="{AB6907CD-EDC2-4507-AD08-675C482DD720}"/>
          </ac:spMkLst>
        </pc:spChg>
        <pc:spChg chg="mod">
          <ac:chgData name="applet shibuya" userId="8bdd555148b5aa4b" providerId="LiveId" clId="{A77B1CC1-F0A6-430E-A394-7AA1E9A89888}" dt="2022-02-03T09:00:55.066" v="27742"/>
          <ac:spMkLst>
            <pc:docMk/>
            <pc:sldMk cId="2711387970" sldId="294"/>
            <ac:spMk id="90" creationId="{A7DDE446-4304-4AA8-9D35-026C05AD3B97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0" creationId="{B6C88277-4BA2-4469-BEB9-A237DCFE3BB9}"/>
          </ac:spMkLst>
        </pc:spChg>
        <pc:spChg chg="mod">
          <ac:chgData name="applet shibuya" userId="8bdd555148b5aa4b" providerId="LiveId" clId="{A77B1CC1-F0A6-430E-A394-7AA1E9A89888}" dt="2022-02-03T09:00:55.066" v="27742"/>
          <ac:spMkLst>
            <pc:docMk/>
            <pc:sldMk cId="2711387970" sldId="294"/>
            <ac:spMk id="91" creationId="{165F9030-31A8-4A82-9476-7962D469B89E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2" creationId="{6414A7A6-81E4-49DE-BF9A-77C8FCB83F57}"/>
          </ac:spMkLst>
        </pc:spChg>
        <pc:spChg chg="mod">
          <ac:chgData name="applet shibuya" userId="8bdd555148b5aa4b" providerId="LiveId" clId="{A77B1CC1-F0A6-430E-A394-7AA1E9A89888}" dt="2022-02-03T09:00:55.066" v="27742"/>
          <ac:spMkLst>
            <pc:docMk/>
            <pc:sldMk cId="2711387970" sldId="294"/>
            <ac:spMk id="92" creationId="{B2771B2E-F2C1-4A39-A558-2A8DF35F925E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3" creationId="{0024CA35-8126-49CE-BADF-953500CC83F1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4" creationId="{E16399AD-093A-490A-AC12-C6E2114D7A8F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5" creationId="{453F7FFD-E648-40C9-A2D7-75EDE09576D9}"/>
          </ac:spMkLst>
        </pc:spChg>
        <pc:spChg chg="mod">
          <ac:chgData name="applet shibuya" userId="8bdd555148b5aa4b" providerId="LiveId" clId="{A77B1CC1-F0A6-430E-A394-7AA1E9A89888}" dt="2022-02-03T09:07:32.368" v="27850"/>
          <ac:spMkLst>
            <pc:docMk/>
            <pc:sldMk cId="2711387970" sldId="294"/>
            <ac:spMk id="95" creationId="{DD8283DF-AB2E-440D-B4DC-253D3DB45E9D}"/>
          </ac:spMkLst>
        </pc:spChg>
        <pc:spChg chg="mod">
          <ac:chgData name="applet shibuya" userId="8bdd555148b5aa4b" providerId="LiveId" clId="{A77B1CC1-F0A6-430E-A394-7AA1E9A89888}" dt="2022-02-03T09:07:32.368" v="27850"/>
          <ac:spMkLst>
            <pc:docMk/>
            <pc:sldMk cId="2711387970" sldId="294"/>
            <ac:spMk id="96" creationId="{31AE2F31-0D49-4EF2-951F-2D9A5F463DDC}"/>
          </ac:spMkLst>
        </pc:spChg>
        <pc:spChg chg="mod">
          <ac:chgData name="applet shibuya" userId="8bdd555148b5aa4b" providerId="LiveId" clId="{A77B1CC1-F0A6-430E-A394-7AA1E9A89888}" dt="2022-02-07T05:14:39.777" v="35799"/>
          <ac:spMkLst>
            <pc:docMk/>
            <pc:sldMk cId="2711387970" sldId="294"/>
            <ac:spMk id="96" creationId="{90752915-4CF5-46E7-BFCB-4B798D40674A}"/>
          </ac:spMkLst>
        </pc:spChg>
        <pc:spChg chg="mod">
          <ac:chgData name="applet shibuya" userId="8bdd555148b5aa4b" providerId="LiveId" clId="{A77B1CC1-F0A6-430E-A394-7AA1E9A89888}" dt="2022-02-03T09:07:32.368" v="27850"/>
          <ac:spMkLst>
            <pc:docMk/>
            <pc:sldMk cId="2711387970" sldId="294"/>
            <ac:spMk id="97" creationId="{8F9EF1A4-37E7-40AE-B891-A3AA4322B9F3}"/>
          </ac:spMkLst>
        </pc:spChg>
        <pc:spChg chg="add mod ord">
          <ac:chgData name="applet shibuya" userId="8bdd555148b5aa4b" providerId="LiveId" clId="{A77B1CC1-F0A6-430E-A394-7AA1E9A89888}" dt="2022-02-07T05:50:15.840" v="35987" actId="164"/>
          <ac:spMkLst>
            <pc:docMk/>
            <pc:sldMk cId="2711387970" sldId="294"/>
            <ac:spMk id="97" creationId="{B137240B-2535-4193-8666-ED1819DF2DEA}"/>
          </ac:spMkLst>
        </pc:spChg>
        <pc:spChg chg="add mod ord">
          <ac:chgData name="applet shibuya" userId="8bdd555148b5aa4b" providerId="LiveId" clId="{A77B1CC1-F0A6-430E-A394-7AA1E9A89888}" dt="2022-02-07T05:51:47.951" v="36064" actId="1036"/>
          <ac:spMkLst>
            <pc:docMk/>
            <pc:sldMk cId="2711387970" sldId="294"/>
            <ac:spMk id="98" creationId="{0F660D68-6D4D-4703-A672-6E50E5742F91}"/>
          </ac:spMkLst>
        </pc:spChg>
        <pc:spChg chg="add mod ord">
          <ac:chgData name="applet shibuya" userId="8bdd555148b5aa4b" providerId="LiveId" clId="{A77B1CC1-F0A6-430E-A394-7AA1E9A89888}" dt="2022-02-07T05:50:22.501" v="35988" actId="164"/>
          <ac:spMkLst>
            <pc:docMk/>
            <pc:sldMk cId="2711387970" sldId="294"/>
            <ac:spMk id="99" creationId="{40CE679A-1086-40AF-BF36-9D510E5F83B4}"/>
          </ac:spMkLst>
        </pc:spChg>
        <pc:spChg chg="add mod ord">
          <ac:chgData name="applet shibuya" userId="8bdd555148b5aa4b" providerId="LiveId" clId="{A77B1CC1-F0A6-430E-A394-7AA1E9A89888}" dt="2022-02-07T05:51:57.609" v="36073" actId="20577"/>
          <ac:spMkLst>
            <pc:docMk/>
            <pc:sldMk cId="2711387970" sldId="294"/>
            <ac:spMk id="100" creationId="{E62C6FB9-B34C-4138-A7B6-07660CBB56A0}"/>
          </ac:spMkLst>
        </pc:spChg>
        <pc:spChg chg="add del mod ord">
          <ac:chgData name="applet shibuya" userId="8bdd555148b5aa4b" providerId="LiveId" clId="{A77B1CC1-F0A6-430E-A394-7AA1E9A89888}" dt="2022-02-07T05:16:29.347" v="35850" actId="478"/>
          <ac:spMkLst>
            <pc:docMk/>
            <pc:sldMk cId="2711387970" sldId="294"/>
            <ac:spMk id="101" creationId="{DFCCF39A-1D24-474A-B44E-F925E23471C2}"/>
          </ac:spMkLst>
        </pc:spChg>
        <pc:spChg chg="add mod ord">
          <ac:chgData name="applet shibuya" userId="8bdd555148b5aa4b" providerId="LiveId" clId="{A77B1CC1-F0A6-430E-A394-7AA1E9A89888}" dt="2022-02-07T05:50:52.050" v="36002" actId="20577"/>
          <ac:spMkLst>
            <pc:docMk/>
            <pc:sldMk cId="2711387970" sldId="294"/>
            <ac:spMk id="102" creationId="{EB881C77-6A22-47FD-9B24-FAED9EEF09A3}"/>
          </ac:spMkLst>
        </pc:spChg>
        <pc:spChg chg="mod">
          <ac:chgData name="applet shibuya" userId="8bdd555148b5aa4b" providerId="LiveId" clId="{A77B1CC1-F0A6-430E-A394-7AA1E9A89888}" dt="2022-02-08T05:54:47.643" v="39084"/>
          <ac:spMkLst>
            <pc:docMk/>
            <pc:sldMk cId="2711387970" sldId="294"/>
            <ac:spMk id="103" creationId="{8159AC1E-C7A5-4061-9FA7-DC68C83B3CEA}"/>
          </ac:spMkLst>
        </pc:spChg>
        <pc:spChg chg="add del mod ord">
          <ac:chgData name="applet shibuya" userId="8bdd555148b5aa4b" providerId="LiveId" clId="{A77B1CC1-F0A6-430E-A394-7AA1E9A89888}" dt="2022-02-07T05:15:59.260" v="35826" actId="478"/>
          <ac:spMkLst>
            <pc:docMk/>
            <pc:sldMk cId="2711387970" sldId="294"/>
            <ac:spMk id="103" creationId="{8F897472-9386-4292-838F-778A3CCEFAC8}"/>
          </ac:spMkLst>
        </pc:spChg>
        <pc:spChg chg="add mod">
          <ac:chgData name="applet shibuya" userId="8bdd555148b5aa4b" providerId="LiveId" clId="{A77B1CC1-F0A6-430E-A394-7AA1E9A89888}" dt="2022-02-07T05:50:22.501" v="35988" actId="164"/>
          <ac:spMkLst>
            <pc:docMk/>
            <pc:sldMk cId="2711387970" sldId="294"/>
            <ac:spMk id="104" creationId="{D4216716-E314-491C-A7D7-1E953D3D85F0}"/>
          </ac:spMkLst>
        </pc:spChg>
        <pc:spChg chg="add mod">
          <ac:chgData name="applet shibuya" userId="8bdd555148b5aa4b" providerId="LiveId" clId="{A77B1CC1-F0A6-430E-A394-7AA1E9A89888}" dt="2022-02-07T05:50:15.840" v="35987" actId="164"/>
          <ac:spMkLst>
            <pc:docMk/>
            <pc:sldMk cId="2711387970" sldId="294"/>
            <ac:spMk id="105" creationId="{BF140220-3A3E-495D-B684-7EA66E0585EC}"/>
          </ac:spMkLst>
        </pc:spChg>
        <pc:spChg chg="add mod">
          <ac:chgData name="applet shibuya" userId="8bdd555148b5aa4b" providerId="LiveId" clId="{A77B1CC1-F0A6-430E-A394-7AA1E9A89888}" dt="2022-02-07T05:50:15.840" v="35987" actId="164"/>
          <ac:spMkLst>
            <pc:docMk/>
            <pc:sldMk cId="2711387970" sldId="294"/>
            <ac:spMk id="106" creationId="{F4EDB332-179E-407E-B2CF-3C661B2D9070}"/>
          </ac:spMkLst>
        </pc:spChg>
        <pc:spChg chg="add mod">
          <ac:chgData name="applet shibuya" userId="8bdd555148b5aa4b" providerId="LiveId" clId="{A77B1CC1-F0A6-430E-A394-7AA1E9A89888}" dt="2022-02-07T05:50:22.501" v="35988" actId="164"/>
          <ac:spMkLst>
            <pc:docMk/>
            <pc:sldMk cId="2711387970" sldId="294"/>
            <ac:spMk id="107" creationId="{E9E90969-C0CC-4BD0-9F05-6AC5272212EE}"/>
          </ac:spMkLst>
        </pc:spChg>
        <pc:spChg chg="add mod">
          <ac:chgData name="applet shibuya" userId="8bdd555148b5aa4b" providerId="LiveId" clId="{A77B1CC1-F0A6-430E-A394-7AA1E9A89888}" dt="2022-02-07T05:50:22.501" v="35988" actId="164"/>
          <ac:spMkLst>
            <pc:docMk/>
            <pc:sldMk cId="2711387970" sldId="294"/>
            <ac:spMk id="108" creationId="{CCAFA990-25F3-496F-AB34-C84E59F63503}"/>
          </ac:spMkLst>
        </pc:spChg>
        <pc:spChg chg="add mod">
          <ac:chgData name="applet shibuya" userId="8bdd555148b5aa4b" providerId="LiveId" clId="{A77B1CC1-F0A6-430E-A394-7AA1E9A89888}" dt="2022-02-07T05:52:03.707" v="36083" actId="1035"/>
          <ac:spMkLst>
            <pc:docMk/>
            <pc:sldMk cId="2711387970" sldId="294"/>
            <ac:spMk id="109" creationId="{2498B38D-85E3-46D0-8023-EE25F1CDAD65}"/>
          </ac:spMkLst>
        </pc:spChg>
        <pc:spChg chg="mod">
          <ac:chgData name="applet shibuya" userId="8bdd555148b5aa4b" providerId="LiveId" clId="{A77B1CC1-F0A6-430E-A394-7AA1E9A89888}" dt="2022-02-08T05:54:47.643" v="39084"/>
          <ac:spMkLst>
            <pc:docMk/>
            <pc:sldMk cId="2711387970" sldId="294"/>
            <ac:spMk id="110" creationId="{1BFE07B6-4D59-41A6-B467-E0D424AD76C1}"/>
          </ac:spMkLst>
        </pc:spChg>
        <pc:spChg chg="mod">
          <ac:chgData name="applet shibuya" userId="8bdd555148b5aa4b" providerId="LiveId" clId="{A77B1CC1-F0A6-430E-A394-7AA1E9A89888}" dt="2022-02-08T05:54:47.643" v="39084"/>
          <ac:spMkLst>
            <pc:docMk/>
            <pc:sldMk cId="2711387970" sldId="294"/>
            <ac:spMk id="111" creationId="{3B49C168-803F-4ECC-B14F-22DA09786FF7}"/>
          </ac:spMkLst>
        </pc:spChg>
        <pc:spChg chg="mod">
          <ac:chgData name="applet shibuya" userId="8bdd555148b5aa4b" providerId="LiveId" clId="{A77B1CC1-F0A6-430E-A394-7AA1E9A89888}" dt="2022-02-08T05:54:57.423" v="39088"/>
          <ac:spMkLst>
            <pc:docMk/>
            <pc:sldMk cId="2711387970" sldId="294"/>
            <ac:spMk id="113" creationId="{5073A71B-AD5A-4712-9448-904A74889545}"/>
          </ac:spMkLst>
        </pc:spChg>
        <pc:spChg chg="mod">
          <ac:chgData name="applet shibuya" userId="8bdd555148b5aa4b" providerId="LiveId" clId="{A77B1CC1-F0A6-430E-A394-7AA1E9A89888}" dt="2022-02-08T05:54:57.423" v="39088"/>
          <ac:spMkLst>
            <pc:docMk/>
            <pc:sldMk cId="2711387970" sldId="294"/>
            <ac:spMk id="114" creationId="{9D09816C-6670-4F86-8910-399E6C65BCFB}"/>
          </ac:spMkLst>
        </pc:spChg>
        <pc:spChg chg="mod">
          <ac:chgData name="applet shibuya" userId="8bdd555148b5aa4b" providerId="LiveId" clId="{A77B1CC1-F0A6-430E-A394-7AA1E9A89888}" dt="2022-02-08T05:54:57.423" v="39088"/>
          <ac:spMkLst>
            <pc:docMk/>
            <pc:sldMk cId="2711387970" sldId="294"/>
            <ac:spMk id="115" creationId="{39BD82FD-66A2-4309-AB3A-DB69358DC918}"/>
          </ac:spMkLst>
        </pc:spChg>
        <pc:grpChg chg="add mod">
          <ac:chgData name="applet shibuya" userId="8bdd555148b5aa4b" providerId="LiveId" clId="{A77B1CC1-F0A6-430E-A394-7AA1E9A89888}" dt="2022-02-08T05:55:37.185" v="39109" actId="1036"/>
          <ac:grpSpMkLst>
            <pc:docMk/>
            <pc:sldMk cId="2711387970" sldId="294"/>
            <ac:grpSpMk id="2" creationId="{B5521F8C-8607-46B7-AB79-923C9EA1E913}"/>
          </ac:grpSpMkLst>
        </pc:grpChg>
        <pc:grpChg chg="add mod">
          <ac:chgData name="applet shibuya" userId="8bdd555148b5aa4b" providerId="LiveId" clId="{A77B1CC1-F0A6-430E-A394-7AA1E9A89888}" dt="2022-02-08T05:55:18.939" v="39090" actId="164"/>
          <ac:grpSpMkLst>
            <pc:docMk/>
            <pc:sldMk cId="2711387970" sldId="294"/>
            <ac:grpSpMk id="3" creationId="{6CE0E042-CA72-4D42-B52A-48C567B506F1}"/>
          </ac:grpSpMkLst>
        </pc:grpChg>
        <pc:grpChg chg="add mod">
          <ac:chgData name="applet shibuya" userId="8bdd555148b5aa4b" providerId="LiveId" clId="{A77B1CC1-F0A6-430E-A394-7AA1E9A89888}" dt="2022-02-08T05:55:28.933" v="39091" actId="164"/>
          <ac:grpSpMkLst>
            <pc:docMk/>
            <pc:sldMk cId="2711387970" sldId="294"/>
            <ac:grpSpMk id="5" creationId="{12C3C6F9-C1CC-4C65-900E-FD3C23D1664B}"/>
          </ac:grpSpMkLst>
        </pc:grpChg>
        <pc:grpChg chg="add mod">
          <ac:chgData name="applet shibuya" userId="8bdd555148b5aa4b" providerId="LiveId" clId="{A77B1CC1-F0A6-430E-A394-7AA1E9A89888}" dt="2022-02-08T05:55:37.185" v="39109" actId="1036"/>
          <ac:grpSpMkLst>
            <pc:docMk/>
            <pc:sldMk cId="2711387970" sldId="294"/>
            <ac:grpSpMk id="7" creationId="{23D34015-DD7A-4379-9A75-D9503E8528AB}"/>
          </ac:grpSpMkLst>
        </pc:grpChg>
        <pc:grpChg chg="add del mod ord">
          <ac:chgData name="applet shibuya" userId="8bdd555148b5aa4b" providerId="LiveId" clId="{A77B1CC1-F0A6-430E-A394-7AA1E9A89888}" dt="2022-02-08T05:54:41.513" v="39082" actId="478"/>
          <ac:grpSpMkLst>
            <pc:docMk/>
            <pc:sldMk cId="2711387970" sldId="294"/>
            <ac:grpSpMk id="43" creationId="{D9E2B3AF-F476-4D1D-B7D3-711EAF8C5936}"/>
          </ac:grpSpMkLst>
        </pc:grpChg>
        <pc:grpChg chg="add del mod ord">
          <ac:chgData name="applet shibuya" userId="8bdd555148b5aa4b" providerId="LiveId" clId="{A77B1CC1-F0A6-430E-A394-7AA1E9A89888}" dt="2022-02-08T05:54:56.753" v="39087" actId="478"/>
          <ac:grpSpMkLst>
            <pc:docMk/>
            <pc:sldMk cId="2711387970" sldId="294"/>
            <ac:grpSpMk id="47" creationId="{2CC61872-A516-4788-B9C9-BB33E08C65D9}"/>
          </ac:grpSpMkLst>
        </pc:grpChg>
        <pc:grpChg chg="add mod">
          <ac:chgData name="applet shibuya" userId="8bdd555148b5aa4b" providerId="LiveId" clId="{A77B1CC1-F0A6-430E-A394-7AA1E9A89888}" dt="2022-02-07T05:50:22.501" v="35988" actId="164"/>
          <ac:grpSpMkLst>
            <pc:docMk/>
            <pc:sldMk cId="2711387970" sldId="294"/>
            <ac:grpSpMk id="71" creationId="{1E8FD87F-3567-4706-AE15-0B2633A8BCA1}"/>
          </ac:grpSpMkLst>
        </pc:grpChg>
        <pc:grpChg chg="add del mod">
          <ac:chgData name="applet shibuya" userId="8bdd555148b5aa4b" providerId="LiveId" clId="{A77B1CC1-F0A6-430E-A394-7AA1E9A89888}" dt="2022-02-03T09:00:34.754" v="27738" actId="165"/>
          <ac:grpSpMkLst>
            <pc:docMk/>
            <pc:sldMk cId="2711387970" sldId="294"/>
            <ac:grpSpMk id="71" creationId="{35F12877-6FB3-4922-BCD8-51954249FE7A}"/>
          </ac:grpSpMkLst>
        </pc:grpChg>
        <pc:grpChg chg="mod ord topLvl">
          <ac:chgData name="applet shibuya" userId="8bdd555148b5aa4b" providerId="LiveId" clId="{A77B1CC1-F0A6-430E-A394-7AA1E9A89888}" dt="2022-02-07T05:50:15.840" v="35987" actId="164"/>
          <ac:grpSpMkLst>
            <pc:docMk/>
            <pc:sldMk cId="2711387970" sldId="294"/>
            <ac:grpSpMk id="72" creationId="{148D4D5C-FF37-4BDE-9CFE-6FCA584CC59F}"/>
          </ac:grpSpMkLst>
        </pc:grpChg>
        <pc:grpChg chg="del mod topLvl">
          <ac:chgData name="applet shibuya" userId="8bdd555148b5aa4b" providerId="LiveId" clId="{A77B1CC1-F0A6-430E-A394-7AA1E9A89888}" dt="2022-02-03T09:00:37.101" v="27739" actId="478"/>
          <ac:grpSpMkLst>
            <pc:docMk/>
            <pc:sldMk cId="2711387970" sldId="294"/>
            <ac:grpSpMk id="73" creationId="{9849309A-2AE3-4A02-87E9-0575F335FD60}"/>
          </ac:grpSpMkLst>
        </pc:grpChg>
        <pc:grpChg chg="del mod">
          <ac:chgData name="applet shibuya" userId="8bdd555148b5aa4b" providerId="LiveId" clId="{A77B1CC1-F0A6-430E-A394-7AA1E9A89888}" dt="2022-02-03T09:00:26.088" v="27737" actId="478"/>
          <ac:grpSpMkLst>
            <pc:docMk/>
            <pc:sldMk cId="2711387970" sldId="294"/>
            <ac:grpSpMk id="74" creationId="{FB7B5224-01F8-42FA-8B2A-022722FE38BA}"/>
          </ac:grpSpMkLst>
        </pc:grpChg>
        <pc:grpChg chg="mod">
          <ac:chgData name="applet shibuya" userId="8bdd555148b5aa4b" providerId="LiveId" clId="{A77B1CC1-F0A6-430E-A394-7AA1E9A89888}" dt="2022-02-07T05:14:39.239" v="35798"/>
          <ac:grpSpMkLst>
            <pc:docMk/>
            <pc:sldMk cId="2711387970" sldId="294"/>
            <ac:grpSpMk id="75" creationId="{3BEF7BAB-96F8-47E8-974B-D1956E7E70DA}"/>
          </ac:grpSpMkLst>
        </pc:grpChg>
        <pc:grpChg chg="add del mod">
          <ac:chgData name="applet shibuya" userId="8bdd555148b5aa4b" providerId="LiveId" clId="{A77B1CC1-F0A6-430E-A394-7AA1E9A89888}" dt="2022-02-04T03:49:56.499" v="31382" actId="478"/>
          <ac:grpSpMkLst>
            <pc:docMk/>
            <pc:sldMk cId="2711387970" sldId="294"/>
            <ac:grpSpMk id="81" creationId="{633906A5-87FF-4E59-8734-2585010BBD12}"/>
          </ac:grpSpMkLst>
        </pc:grpChg>
        <pc:grpChg chg="add mod">
          <ac:chgData name="applet shibuya" userId="8bdd555148b5aa4b" providerId="LiveId" clId="{A77B1CC1-F0A6-430E-A394-7AA1E9A89888}" dt="2022-02-07T05:50:15.840" v="35987" actId="164"/>
          <ac:grpSpMkLst>
            <pc:docMk/>
            <pc:sldMk cId="2711387970" sldId="294"/>
            <ac:grpSpMk id="84" creationId="{50A0ED85-1FBB-4359-8818-6BCE31B6CCD1}"/>
          </ac:grpSpMkLst>
        </pc:grpChg>
        <pc:grpChg chg="add mod ord">
          <ac:chgData name="applet shibuya" userId="8bdd555148b5aa4b" providerId="LiveId" clId="{A77B1CC1-F0A6-430E-A394-7AA1E9A89888}" dt="2022-02-07T05:50:22.501" v="35988" actId="164"/>
          <ac:grpSpMkLst>
            <pc:docMk/>
            <pc:sldMk cId="2711387970" sldId="294"/>
            <ac:grpSpMk id="85" creationId="{B306BFD4-E179-44C8-B719-9C04807C8A51}"/>
          </ac:grpSpMkLst>
        </pc:grpChg>
        <pc:grpChg chg="add del mod">
          <ac:chgData name="applet shibuya" userId="8bdd555148b5aa4b" providerId="LiveId" clId="{A77B1CC1-F0A6-430E-A394-7AA1E9A89888}" dt="2022-02-04T03:49:58.328" v="31383" actId="478"/>
          <ac:grpSpMkLst>
            <pc:docMk/>
            <pc:sldMk cId="2711387970" sldId="294"/>
            <ac:grpSpMk id="89" creationId="{6AE35D99-7D5C-4483-82E7-65BFD28418FE}"/>
          </ac:grpSpMkLst>
        </pc:grpChg>
        <pc:grpChg chg="mod">
          <ac:chgData name="applet shibuya" userId="8bdd555148b5aa4b" providerId="LiveId" clId="{A77B1CC1-F0A6-430E-A394-7AA1E9A89888}" dt="2022-02-07T05:14:39.777" v="35799"/>
          <ac:grpSpMkLst>
            <pc:docMk/>
            <pc:sldMk cId="2711387970" sldId="294"/>
            <ac:grpSpMk id="91" creationId="{F071BB5F-8BB5-46B0-BCF0-4EFB86A860DB}"/>
          </ac:grpSpMkLst>
        </pc:grpChg>
        <pc:grpChg chg="add del mod">
          <ac:chgData name="applet shibuya" userId="8bdd555148b5aa4b" providerId="LiveId" clId="{A77B1CC1-F0A6-430E-A394-7AA1E9A89888}" dt="2022-02-03T09:08:26.977" v="27860" actId="478"/>
          <ac:grpSpMkLst>
            <pc:docMk/>
            <pc:sldMk cId="2711387970" sldId="294"/>
            <ac:grpSpMk id="93" creationId="{A56A9414-9AD2-4A92-8C33-5621471A7D87}"/>
          </ac:grpSpMkLst>
        </pc:grpChg>
        <pc:grpChg chg="mod">
          <ac:chgData name="applet shibuya" userId="8bdd555148b5aa4b" providerId="LiveId" clId="{A77B1CC1-F0A6-430E-A394-7AA1E9A89888}" dt="2022-02-03T09:07:32.368" v="27850"/>
          <ac:grpSpMkLst>
            <pc:docMk/>
            <pc:sldMk cId="2711387970" sldId="294"/>
            <ac:grpSpMk id="94" creationId="{5546A696-DD13-40BD-A5DB-EED5A593DD36}"/>
          </ac:grpSpMkLst>
        </pc:grpChg>
        <pc:grpChg chg="add mod">
          <ac:chgData name="applet shibuya" userId="8bdd555148b5aa4b" providerId="LiveId" clId="{A77B1CC1-F0A6-430E-A394-7AA1E9A89888}" dt="2022-02-08T05:55:18.939" v="39090" actId="164"/>
          <ac:grpSpMkLst>
            <pc:docMk/>
            <pc:sldMk cId="2711387970" sldId="294"/>
            <ac:grpSpMk id="101" creationId="{B882B666-6312-472A-961D-11715C75FA2C}"/>
          </ac:grpSpMkLst>
        </pc:grpChg>
        <pc:grpChg chg="add mod">
          <ac:chgData name="applet shibuya" userId="8bdd555148b5aa4b" providerId="LiveId" clId="{A77B1CC1-F0A6-430E-A394-7AA1E9A89888}" dt="2022-02-08T05:55:28.933" v="39091" actId="164"/>
          <ac:grpSpMkLst>
            <pc:docMk/>
            <pc:sldMk cId="2711387970" sldId="294"/>
            <ac:grpSpMk id="112" creationId="{597271FC-3D33-4600-848B-921DA70A8B11}"/>
          </ac:grpSpMkLst>
        </pc:grpChg>
        <pc:graphicFrameChg chg="add del mod">
          <ac:chgData name="applet shibuya" userId="8bdd555148b5aa4b" providerId="LiveId" clId="{A77B1CC1-F0A6-430E-A394-7AA1E9A89888}" dt="2022-02-03T10:49:26.960" v="28705"/>
          <ac:graphicFrameMkLst>
            <pc:docMk/>
            <pc:sldMk cId="2711387970" sldId="294"/>
            <ac:graphicFrameMk id="2" creationId="{CD5F5F5C-818D-4BE2-9C4C-AB56A60E70E2}"/>
          </ac:graphicFrameMkLst>
        </pc:graphicFrameChg>
        <pc:picChg chg="mod ord modCrop">
          <ac:chgData name="applet shibuya" userId="8bdd555148b5aa4b" providerId="LiveId" clId="{A77B1CC1-F0A6-430E-A394-7AA1E9A89888}" dt="2022-02-07T05:50:46.733" v="36001" actId="1038"/>
          <ac:picMkLst>
            <pc:docMk/>
            <pc:sldMk cId="2711387970" sldId="294"/>
            <ac:picMk id="4" creationId="{5FEB9ED1-EAFB-41A5-A3EA-DCBFB0806F78}"/>
          </ac:picMkLst>
        </pc:picChg>
        <pc:picChg chg="mod ord">
          <ac:chgData name="applet shibuya" userId="8bdd555148b5aa4b" providerId="LiveId" clId="{A77B1CC1-F0A6-430E-A394-7AA1E9A89888}" dt="2022-02-07T05:50:15.840" v="35987" actId="164"/>
          <ac:picMkLst>
            <pc:docMk/>
            <pc:sldMk cId="2711387970" sldId="294"/>
            <ac:picMk id="6" creationId="{E4368455-3B87-482B-8BD8-90BEEA02A7B9}"/>
          </ac:picMkLst>
        </pc:picChg>
      </pc:sldChg>
      <pc:sldChg chg="addSp delSp modSp mod setBg">
        <pc:chgData name="applet shibuya" userId="8bdd555148b5aa4b" providerId="LiveId" clId="{A77B1CC1-F0A6-430E-A394-7AA1E9A89888}" dt="2022-02-10T09:12:26.319" v="44725" actId="207"/>
        <pc:sldMkLst>
          <pc:docMk/>
          <pc:sldMk cId="1835666151" sldId="295"/>
        </pc:sldMkLst>
        <pc:spChg chg="del mod">
          <ac:chgData name="applet shibuya" userId="8bdd555148b5aa4b" providerId="LiveId" clId="{A77B1CC1-F0A6-430E-A394-7AA1E9A89888}" dt="2022-02-03T11:29:46.159" v="29563" actId="478"/>
          <ac:spMkLst>
            <pc:docMk/>
            <pc:sldMk cId="1835666151" sldId="295"/>
            <ac:spMk id="2" creationId="{A6A95478-7543-418D-9DE1-C47466D09E89}"/>
          </ac:spMkLst>
        </pc:spChg>
        <pc:spChg chg="add del mod">
          <ac:chgData name="applet shibuya" userId="8bdd555148b5aa4b" providerId="LiveId" clId="{A77B1CC1-F0A6-430E-A394-7AA1E9A89888}" dt="2022-02-10T06:47:15.496" v="42541" actId="478"/>
          <ac:spMkLst>
            <pc:docMk/>
            <pc:sldMk cId="1835666151" sldId="295"/>
            <ac:spMk id="12" creationId="{A021EB82-824D-4487-8249-1AE0AF60988F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17" creationId="{CCA85EAA-41BC-41E9-84A9-447963A5510B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18" creationId="{23CD5EBA-C15E-4277-902D-A0CD28B01F88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19" creationId="{0B0CD310-7EE4-4528-A5D7-DF0661B39546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0" creationId="{6079790F-FD60-4E4D-A68B-A3D1076FD1AC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1" creationId="{A994D25E-64C1-42AE-9E51-A71CE70C0A20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2" creationId="{48F2BB59-6A9E-4D0C-A367-F32F1A9EC193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3" creationId="{2B4ED239-A01D-4A31-A6BE-8D533F25361D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4" creationId="{9D2B21AD-8D3A-446A-91E6-D088AF392458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5" creationId="{870F6126-EE2E-43E9-8329-89D9C67AEF62}"/>
          </ac:spMkLst>
        </pc:spChg>
        <pc:spChg chg="add mod ord">
          <ac:chgData name="applet shibuya" userId="8bdd555148b5aa4b" providerId="LiveId" clId="{A77B1CC1-F0A6-430E-A394-7AA1E9A89888}" dt="2022-02-03T09:30:56.988" v="28195" actId="167"/>
          <ac:spMkLst>
            <pc:docMk/>
            <pc:sldMk cId="1835666151" sldId="295"/>
            <ac:spMk id="25" creationId="{8F478EC4-90CE-4104-BA67-8A7BDFEA6112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6" creationId="{1F498759-D68C-4D9F-AEA7-2A5C4117A7F6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26" creationId="{4EC089E1-2DDE-4B07-9B2F-2E38753ED283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7" creationId="{CBD5713E-AE06-4885-8276-E92BF5B2E1B0}"/>
          </ac:spMkLst>
        </pc:spChg>
        <pc:spChg chg="add mod ord">
          <ac:chgData name="applet shibuya" userId="8bdd555148b5aa4b" providerId="LiveId" clId="{A77B1CC1-F0A6-430E-A394-7AA1E9A89888}" dt="2022-02-10T06:37:38.404" v="42379" actId="1076"/>
          <ac:spMkLst>
            <pc:docMk/>
            <pc:sldMk cId="1835666151" sldId="295"/>
            <ac:spMk id="27" creationId="{ED645A9E-0B52-4456-A923-8E0691C1393C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28" creationId="{30563C0B-E15B-471E-A062-6670F3413DBF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8" creationId="{4112727A-6D3D-4509-B6F3-A7F67D79E81C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29" creationId="{57701CEE-FE1F-49EC-8907-A88AACA75172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29" creationId="{E8A7BFC1-9BB3-4E32-836B-DA0E71B9A4E8}"/>
          </ac:spMkLst>
        </pc:spChg>
        <pc:spChg chg="del">
          <ac:chgData name="applet shibuya" userId="8bdd555148b5aa4b" providerId="LiveId" clId="{A77B1CC1-F0A6-430E-A394-7AA1E9A89888}" dt="2021-12-22T03:01:06.023" v="9147" actId="478"/>
          <ac:spMkLst>
            <pc:docMk/>
            <pc:sldMk cId="1835666151" sldId="295"/>
            <ac:spMk id="30" creationId="{64B34E1F-E26C-4EDB-8F05-A363F8A9D09D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30" creationId="{BE49067C-559D-4F30-B710-D2EE06EDCCC5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1" creationId="{F54414C2-7EBA-44EF-82A8-7B55D3DAADEC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2" creationId="{BF53B5A8-3078-40B6-9048-7A16DBCFAD09}"/>
          </ac:spMkLst>
        </pc:spChg>
        <pc:spChg chg="del mod">
          <ac:chgData name="applet shibuya" userId="8bdd555148b5aa4b" providerId="LiveId" clId="{A77B1CC1-F0A6-430E-A394-7AA1E9A89888}" dt="2022-02-03T11:29:40.566" v="29559" actId="478"/>
          <ac:spMkLst>
            <pc:docMk/>
            <pc:sldMk cId="1835666151" sldId="295"/>
            <ac:spMk id="33" creationId="{40D77359-9769-4A7E-92BA-A8D298B0D884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3" creationId="{FB572FE2-7CB0-42B9-B446-60442BC79F59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4" creationId="{6CE8AFF8-45AC-43CF-A176-C654C630CB72}"/>
          </ac:spMkLst>
        </pc:spChg>
        <pc:spChg chg="del mod">
          <ac:chgData name="applet shibuya" userId="8bdd555148b5aa4b" providerId="LiveId" clId="{A77B1CC1-F0A6-430E-A394-7AA1E9A89888}" dt="2022-02-03T11:27:42.238" v="29487" actId="478"/>
          <ac:spMkLst>
            <pc:docMk/>
            <pc:sldMk cId="1835666151" sldId="295"/>
            <ac:spMk id="34" creationId="{F489F24E-AC74-4F42-8ABE-5639F29E0F1C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6" creationId="{0CC56A7C-C643-4571-9B44-69A7788C31AA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6" creationId="{B672686B-67E9-40C4-B7CF-247F871C6D3E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7" creationId="{400B995C-722D-423B-8E65-76163396ADDF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7" creationId="{5DE31F51-DC73-4E8D-BCE4-599DBA367874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8" creationId="{A8A66D82-9018-423C-BFA5-84D3CE1B62AF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8" creationId="{AB2E204B-6F1D-4ECA-9067-475BDE182C78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39" creationId="{3EB52D3E-82FB-48F5-BD77-1A1904DCDCAC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39" creationId="{5D9C59C1-0F5D-47D0-B2D7-648EE2AE66C9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0" creationId="{BB1E20FF-1DE0-4085-8615-F46262D9EC84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0" creationId="{ECE1F835-2E6C-48E3-BA7E-6963D41B000D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1" creationId="{9891F979-6688-4F6A-A4E1-BA492CE295E6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1" creationId="{F766E5D1-0689-4A95-87B4-639B79CDBDAD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2" creationId="{5C868ED7-45AD-4E9B-9718-D43C622AB022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2" creationId="{B6A8A139-B11B-4124-B142-F8DCACEE3C51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3" creationId="{DF3CF62E-D9C3-4340-9661-A4A99A498069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4" creationId="{4B989E5B-FC8F-4E99-A90D-B16B48C9FE7E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4" creationId="{E0DEC384-3D36-4ADE-B256-FA976BDC9442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5" creationId="{64DF2D0F-9DEF-4B5B-A288-8966858E76BB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5" creationId="{E3EEDED7-AC58-4EA2-A6F5-6185BEB3A19B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6" creationId="{9D8DDA61-4E90-4F1E-B210-13EA09751315}"/>
          </ac:spMkLst>
        </pc:spChg>
        <pc:spChg chg="add del mod">
          <ac:chgData name="applet shibuya" userId="8bdd555148b5aa4b" providerId="LiveId" clId="{A77B1CC1-F0A6-430E-A394-7AA1E9A89888}" dt="2022-02-03T09:30:46.425" v="28193" actId="478"/>
          <ac:spMkLst>
            <pc:docMk/>
            <pc:sldMk cId="1835666151" sldId="295"/>
            <ac:spMk id="47" creationId="{04E4D76E-0819-4B77-BF2C-BAAB5EB1068E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47" creationId="{E5CF4FE5-C2E9-4FFA-A36D-013F02FA6999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48" creationId="{49078287-226E-4D35-8298-00C5146A6B6C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49" creationId="{CF1192AF-62EF-4094-AD56-635A4343148C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0" creationId="{FA12E829-B288-466E-A7EC-FE0FB234D5A7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1" creationId="{CAB17135-7364-47F4-B4D7-AF97552BB886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2" creationId="{2CD80361-15CE-4D6C-9619-1C08F8795E14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3" creationId="{2702A0AE-2D0A-4FC4-882D-6E52E8CDA547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4" creationId="{DA5A2E44-5CCA-436C-A4BA-318FB0A4374D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5" creationId="{6FC4EA80-0E17-47E3-99E6-F76467A1EF2A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6" creationId="{2D6E20EB-10E8-4DC4-805A-3AE0C720B121}"/>
          </ac:spMkLst>
        </pc:spChg>
        <pc:spChg chg="add del mod ord">
          <ac:chgData name="applet shibuya" userId="8bdd555148b5aa4b" providerId="LiveId" clId="{A77B1CC1-F0A6-430E-A394-7AA1E9A89888}" dt="2022-02-08T07:11:47.364" v="40252" actId="478"/>
          <ac:spMkLst>
            <pc:docMk/>
            <pc:sldMk cId="1835666151" sldId="295"/>
            <ac:spMk id="57" creationId="{CA9AEAB6-CC4B-40AD-A748-53C544278D4E}"/>
          </ac:spMkLst>
        </pc:spChg>
        <pc:spChg chg="mod">
          <ac:chgData name="applet shibuya" userId="8bdd555148b5aa4b" providerId="LiveId" clId="{A77B1CC1-F0A6-430E-A394-7AA1E9A89888}" dt="2022-02-03T11:27:24.216" v="29482"/>
          <ac:spMkLst>
            <pc:docMk/>
            <pc:sldMk cId="1835666151" sldId="295"/>
            <ac:spMk id="59" creationId="{E0D1DC21-C812-4FAC-86C7-D35CB622F1FD}"/>
          </ac:spMkLst>
        </pc:spChg>
        <pc:spChg chg="mod">
          <ac:chgData name="applet shibuya" userId="8bdd555148b5aa4b" providerId="LiveId" clId="{A77B1CC1-F0A6-430E-A394-7AA1E9A89888}" dt="2022-02-10T06:33:40.579" v="42206" actId="1036"/>
          <ac:spMkLst>
            <pc:docMk/>
            <pc:sldMk cId="1835666151" sldId="295"/>
            <ac:spMk id="60" creationId="{036A8E28-8862-4F3E-A386-3FA7FA81C5B3}"/>
          </ac:spMkLst>
        </pc:spChg>
        <pc:spChg chg="add mod">
          <ac:chgData name="applet shibuya" userId="8bdd555148b5aa4b" providerId="LiveId" clId="{A77B1CC1-F0A6-430E-A394-7AA1E9A89888}" dt="2022-02-10T06:42:24.311" v="42478" actId="1076"/>
          <ac:spMkLst>
            <pc:docMk/>
            <pc:sldMk cId="1835666151" sldId="295"/>
            <ac:spMk id="61" creationId="{369A8E93-3BC0-461A-B7A7-73F567896B9A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2" creationId="{B6A5563F-510A-46CF-9AE0-41F8FB394DEF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3" creationId="{ECA42231-FAC0-4DEF-B191-018A95B7D0D7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4" creationId="{9434C7C7-E763-4A2A-821A-7202DD18A49A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5" creationId="{A68D501A-17B3-43AF-8ABC-E80779A4E52B}"/>
          </ac:spMkLst>
        </pc:spChg>
        <pc:spChg chg="add mod">
          <ac:chgData name="applet shibuya" userId="8bdd555148b5aa4b" providerId="LiveId" clId="{A77B1CC1-F0A6-430E-A394-7AA1E9A89888}" dt="2022-02-10T06:34:48.141" v="42232" actId="1037"/>
          <ac:spMkLst>
            <pc:docMk/>
            <pc:sldMk cId="1835666151" sldId="295"/>
            <ac:spMk id="66" creationId="{7F2AA117-5B9E-4B02-AFC8-A743447FE9CE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8" creationId="{4FC959DD-CAAA-468C-9F03-167EF689096F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69" creationId="{EF4F1AFA-10C6-4161-9485-11BB06F95FFE}"/>
          </ac:spMkLst>
        </pc:spChg>
        <pc:spChg chg="mod">
          <ac:chgData name="applet shibuya" userId="8bdd555148b5aa4b" providerId="LiveId" clId="{A77B1CC1-F0A6-430E-A394-7AA1E9A89888}" dt="2022-02-04T03:58:12.318" v="31663"/>
          <ac:spMkLst>
            <pc:docMk/>
            <pc:sldMk cId="1835666151" sldId="295"/>
            <ac:spMk id="70" creationId="{868DD331-8332-48D4-9AE5-94B9E3A76B4D}"/>
          </ac:spMkLst>
        </pc:spChg>
        <pc:spChg chg="add mod">
          <ac:chgData name="applet shibuya" userId="8bdd555148b5aa4b" providerId="LiveId" clId="{A77B1CC1-F0A6-430E-A394-7AA1E9A89888}" dt="2022-02-10T09:12:26.319" v="44725" actId="207"/>
          <ac:spMkLst>
            <pc:docMk/>
            <pc:sldMk cId="1835666151" sldId="295"/>
            <ac:spMk id="71" creationId="{3149F119-2D62-4356-93BA-686AFAC3135C}"/>
          </ac:spMkLst>
        </pc:spChg>
        <pc:spChg chg="add mod ord topLvl">
          <ac:chgData name="applet shibuya" userId="8bdd555148b5aa4b" providerId="LiveId" clId="{A77B1CC1-F0A6-430E-A394-7AA1E9A89888}" dt="2022-02-10T06:47:59.913" v="42547" actId="1036"/>
          <ac:spMkLst>
            <pc:docMk/>
            <pc:sldMk cId="1835666151" sldId="295"/>
            <ac:spMk id="72" creationId="{ED32FCAF-E0C0-4318-AB96-D965EBA120DD}"/>
          </ac:spMkLst>
        </pc:spChg>
        <pc:spChg chg="add mod topLvl">
          <ac:chgData name="applet shibuya" userId="8bdd555148b5aa4b" providerId="LiveId" clId="{A77B1CC1-F0A6-430E-A394-7AA1E9A89888}" dt="2022-02-10T06:45:42.771" v="42529" actId="14100"/>
          <ac:spMkLst>
            <pc:docMk/>
            <pc:sldMk cId="1835666151" sldId="295"/>
            <ac:spMk id="73" creationId="{15CED011-9903-4D23-9043-6C5D50230E6B}"/>
          </ac:spMkLst>
        </pc:spChg>
        <pc:spChg chg="add mod ord">
          <ac:chgData name="applet shibuya" userId="8bdd555148b5aa4b" providerId="LiveId" clId="{A77B1CC1-F0A6-430E-A394-7AA1E9A89888}" dt="2022-02-10T06:40:13.091" v="42415" actId="1035"/>
          <ac:spMkLst>
            <pc:docMk/>
            <pc:sldMk cId="1835666151" sldId="295"/>
            <ac:spMk id="74" creationId="{9F13A864-F9BC-4039-B66F-8B1FC0120CFA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75" creationId="{F03C176F-1620-4F7C-90C0-72C2038AB5F4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76" creationId="{625D2526-27B2-4572-B922-7E9738230D35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77" creationId="{B4540014-D625-4CE3-A40D-A5C439C5E86E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78" creationId="{17B17A28-CC7E-4F93-884E-0FBA080E8518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79" creationId="{E33320EE-4DE6-4A78-ADE3-A9D87165A07A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0" creationId="{D9334CAF-F3F8-4795-A49E-30793B13C56B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1" creationId="{F8A6A142-30C8-436C-90F5-2713E36A8EE8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2" creationId="{A6FE6AB8-CC56-4FB3-929D-9BA2485CA6D6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3" creationId="{CFCB1DE4-856E-4655-AE58-7B2BF0E6C877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4" creationId="{66F62FCA-15B0-40DC-8E55-81965E202B7D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5" creationId="{88973728-229A-444A-9750-C5DF9CE65990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6" creationId="{24B9E6BA-BC9E-40E6-AFB1-D98B0EA4301F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7" creationId="{0350C8A3-0B68-484B-BEAB-D67909D79C90}"/>
          </ac:spMkLst>
        </pc:spChg>
        <pc:spChg chg="add mod">
          <ac:chgData name="applet shibuya" userId="8bdd555148b5aa4b" providerId="LiveId" clId="{A77B1CC1-F0A6-430E-A394-7AA1E9A89888}" dt="2022-02-08T07:11:47.987" v="40253"/>
          <ac:spMkLst>
            <pc:docMk/>
            <pc:sldMk cId="1835666151" sldId="295"/>
            <ac:spMk id="88" creationId="{0CE8C429-D17D-4EAD-B915-0F58C92CCFE5}"/>
          </ac:spMkLst>
        </pc:spChg>
        <pc:spChg chg="add mod topLvl">
          <ac:chgData name="applet shibuya" userId="8bdd555148b5aa4b" providerId="LiveId" clId="{A77B1CC1-F0A6-430E-A394-7AA1E9A89888}" dt="2022-02-10T06:47:40.267" v="42543" actId="207"/>
          <ac:spMkLst>
            <pc:docMk/>
            <pc:sldMk cId="1835666151" sldId="295"/>
            <ac:spMk id="89" creationId="{6A2BCF92-B9C4-473A-8140-D0DB99461AD5}"/>
          </ac:spMkLst>
        </pc:spChg>
        <pc:spChg chg="add mod topLvl">
          <ac:chgData name="applet shibuya" userId="8bdd555148b5aa4b" providerId="LiveId" clId="{A77B1CC1-F0A6-430E-A394-7AA1E9A89888}" dt="2022-02-10T06:44:03.585" v="42498" actId="164"/>
          <ac:spMkLst>
            <pc:docMk/>
            <pc:sldMk cId="1835666151" sldId="295"/>
            <ac:spMk id="90" creationId="{022EA842-0EFA-4C3D-90C3-A09BBBAF09BA}"/>
          </ac:spMkLst>
        </pc:spChg>
        <pc:spChg chg="add mod">
          <ac:chgData name="applet shibuya" userId="8bdd555148b5aa4b" providerId="LiveId" clId="{A77B1CC1-F0A6-430E-A394-7AA1E9A89888}" dt="2022-02-10T06:38:08.094" v="42395" actId="1036"/>
          <ac:spMkLst>
            <pc:docMk/>
            <pc:sldMk cId="1835666151" sldId="295"/>
            <ac:spMk id="91" creationId="{D13F7C4D-9D62-430B-AEB6-E66612691EA3}"/>
          </ac:spMkLst>
        </pc:spChg>
        <pc:spChg chg="add mod">
          <ac:chgData name="applet shibuya" userId="8bdd555148b5aa4b" providerId="LiveId" clId="{A77B1CC1-F0A6-430E-A394-7AA1E9A89888}" dt="2022-02-10T06:38:08.094" v="42395" actId="1036"/>
          <ac:spMkLst>
            <pc:docMk/>
            <pc:sldMk cId="1835666151" sldId="295"/>
            <ac:spMk id="93" creationId="{0EBFAF6D-0BBD-43D4-A5EF-5DDE3BB9D5C9}"/>
          </ac:spMkLst>
        </pc:spChg>
        <pc:spChg chg="add mod">
          <ac:chgData name="applet shibuya" userId="8bdd555148b5aa4b" providerId="LiveId" clId="{A77B1CC1-F0A6-430E-A394-7AA1E9A89888}" dt="2022-02-10T06:38:08.094" v="42395" actId="1036"/>
          <ac:spMkLst>
            <pc:docMk/>
            <pc:sldMk cId="1835666151" sldId="295"/>
            <ac:spMk id="94" creationId="{AF411A96-C0CA-4E07-B396-C04EF3AEA77A}"/>
          </ac:spMkLst>
        </pc:spChg>
        <pc:grpChg chg="add del mod">
          <ac:chgData name="applet shibuya" userId="8bdd555148b5aa4b" providerId="LiveId" clId="{A77B1CC1-F0A6-430E-A394-7AA1E9A89888}" dt="2022-02-10T06:43:31.016" v="42491" actId="165"/>
          <ac:grpSpMkLst>
            <pc:docMk/>
            <pc:sldMk cId="1835666151" sldId="295"/>
            <ac:grpSpMk id="8" creationId="{1477FBD3-B520-4A1C-BD27-C266878604E8}"/>
          </ac:grpSpMkLst>
        </pc:grpChg>
        <pc:grpChg chg="add mod">
          <ac:chgData name="applet shibuya" userId="8bdd555148b5aa4b" providerId="LiveId" clId="{A77B1CC1-F0A6-430E-A394-7AA1E9A89888}" dt="2022-02-10T06:45:45.328" v="42531" actId="1076"/>
          <ac:grpSpMkLst>
            <pc:docMk/>
            <pc:sldMk cId="1835666151" sldId="295"/>
            <ac:grpSpMk id="10" creationId="{4E778407-CB99-4021-A83A-3460F35B43B2}"/>
          </ac:grpSpMkLst>
        </pc:grpChg>
        <pc:grpChg chg="add mod">
          <ac:chgData name="applet shibuya" userId="8bdd555148b5aa4b" providerId="LiveId" clId="{A77B1CC1-F0A6-430E-A394-7AA1E9A89888}" dt="2022-02-10T06:42:24.311" v="42478" actId="1076"/>
          <ac:grpSpMkLst>
            <pc:docMk/>
            <pc:sldMk cId="1835666151" sldId="295"/>
            <ac:grpSpMk id="32" creationId="{59762B5C-3979-4B80-851E-4C9D1B8B6EC0}"/>
          </ac:grpSpMkLst>
        </pc:grpChg>
        <pc:grpChg chg="add mod">
          <ac:chgData name="applet shibuya" userId="8bdd555148b5aa4b" providerId="LiveId" clId="{A77B1CC1-F0A6-430E-A394-7AA1E9A89888}" dt="2022-02-10T06:34:48.141" v="42232" actId="1037"/>
          <ac:grpSpMkLst>
            <pc:docMk/>
            <pc:sldMk cId="1835666151" sldId="295"/>
            <ac:grpSpMk id="43" creationId="{8B683C0C-9BC0-4EB5-A56C-C502B9955DDE}"/>
          </ac:grpSpMkLst>
        </pc:grpChg>
        <pc:grpChg chg="mod">
          <ac:chgData name="applet shibuya" userId="8bdd555148b5aa4b" providerId="LiveId" clId="{A77B1CC1-F0A6-430E-A394-7AA1E9A89888}" dt="2022-02-04T03:58:12.318" v="31663"/>
          <ac:grpSpMkLst>
            <pc:docMk/>
            <pc:sldMk cId="1835666151" sldId="295"/>
            <ac:grpSpMk id="46" creationId="{565406B5-50FC-4D61-8583-CC1A335BD3F7}"/>
          </ac:grpSpMkLst>
        </pc:grpChg>
        <pc:grpChg chg="add mod ord">
          <ac:chgData name="applet shibuya" userId="8bdd555148b5aa4b" providerId="LiveId" clId="{A77B1CC1-F0A6-430E-A394-7AA1E9A89888}" dt="2022-02-10T06:34:48.141" v="42232" actId="1037"/>
          <ac:grpSpMkLst>
            <pc:docMk/>
            <pc:sldMk cId="1835666151" sldId="295"/>
            <ac:grpSpMk id="58" creationId="{47043685-F73D-4280-9B78-338ED08BEB89}"/>
          </ac:grpSpMkLst>
        </pc:grpChg>
        <pc:grpChg chg="add mod ord">
          <ac:chgData name="applet shibuya" userId="8bdd555148b5aa4b" providerId="LiveId" clId="{A77B1CC1-F0A6-430E-A394-7AA1E9A89888}" dt="2022-02-10T06:34:48.141" v="42232" actId="1037"/>
          <ac:grpSpMkLst>
            <pc:docMk/>
            <pc:sldMk cId="1835666151" sldId="295"/>
            <ac:grpSpMk id="67" creationId="{5D8A075C-7B20-479B-9F1B-43A98B1B6282}"/>
          </ac:grpSpMkLst>
        </pc:grpChg>
        <pc:picChg chg="add mod ord modCrop">
          <ac:chgData name="applet shibuya" userId="8bdd555148b5aa4b" providerId="LiveId" clId="{A77B1CC1-F0A6-430E-A394-7AA1E9A89888}" dt="2022-02-10T06:38:08.094" v="42395" actId="1036"/>
          <ac:picMkLst>
            <pc:docMk/>
            <pc:sldMk cId="1835666151" sldId="295"/>
            <ac:picMk id="3" creationId="{56DEC0A7-C3C8-4B97-A9B4-723448A4EEF3}"/>
          </ac:picMkLst>
        </pc:picChg>
        <pc:picChg chg="add mod">
          <ac:chgData name="applet shibuya" userId="8bdd555148b5aa4b" providerId="LiveId" clId="{A77B1CC1-F0A6-430E-A394-7AA1E9A89888}" dt="2022-02-10T06:48:28.728" v="42548" actId="1076"/>
          <ac:picMkLst>
            <pc:docMk/>
            <pc:sldMk cId="1835666151" sldId="295"/>
            <ac:picMk id="4" creationId="{7F409025-84EB-49B9-BBFA-EFEAC6D0D3CD}"/>
          </ac:picMkLst>
        </pc:picChg>
        <pc:picChg chg="mod modCrop">
          <ac:chgData name="applet shibuya" userId="8bdd555148b5aa4b" providerId="LiveId" clId="{A77B1CC1-F0A6-430E-A394-7AA1E9A89888}" dt="2022-02-10T06:45:37.440" v="42528" actId="1076"/>
          <ac:picMkLst>
            <pc:docMk/>
            <pc:sldMk cId="1835666151" sldId="295"/>
            <ac:picMk id="5" creationId="{C17B3BAC-FDFE-47E1-83F8-8FC99733441E}"/>
          </ac:picMkLst>
        </pc:picChg>
        <pc:picChg chg="mod ord topLvl">
          <ac:chgData name="applet shibuya" userId="8bdd555148b5aa4b" providerId="LiveId" clId="{A77B1CC1-F0A6-430E-A394-7AA1E9A89888}" dt="2022-02-10T06:45:48.572" v="42532" actId="1076"/>
          <ac:picMkLst>
            <pc:docMk/>
            <pc:sldMk cId="1835666151" sldId="295"/>
            <ac:picMk id="9" creationId="{AC05383B-11E9-4D74-94EF-3544D6800C2C}"/>
          </ac:picMkLst>
        </pc:picChg>
        <pc:picChg chg="mod modCrop">
          <ac:chgData name="applet shibuya" userId="8bdd555148b5aa4b" providerId="LiveId" clId="{A77B1CC1-F0A6-430E-A394-7AA1E9A89888}" dt="2022-02-10T06:38:28.073" v="42401" actId="1076"/>
          <ac:picMkLst>
            <pc:docMk/>
            <pc:sldMk cId="1835666151" sldId="295"/>
            <ac:picMk id="11" creationId="{92F82425-C2DF-48A8-8382-A304DA7E2F37}"/>
          </ac:picMkLst>
        </pc:picChg>
        <pc:picChg chg="del mod">
          <ac:chgData name="applet shibuya" userId="8bdd555148b5aa4b" providerId="LiveId" clId="{A77B1CC1-F0A6-430E-A394-7AA1E9A89888}" dt="2022-02-03T11:30:20.673" v="29576" actId="478"/>
          <ac:picMkLst>
            <pc:docMk/>
            <pc:sldMk cId="1835666151" sldId="295"/>
            <ac:picMk id="13" creationId="{4A65AA95-D1D6-4C87-868D-701B5721EBA1}"/>
          </ac:picMkLst>
        </pc:picChg>
        <pc:picChg chg="mod modCrop">
          <ac:chgData name="applet shibuya" userId="8bdd555148b5aa4b" providerId="LiveId" clId="{A77B1CC1-F0A6-430E-A394-7AA1E9A89888}" dt="2022-02-10T06:45:03.620" v="42517" actId="1035"/>
          <ac:picMkLst>
            <pc:docMk/>
            <pc:sldMk cId="1835666151" sldId="295"/>
            <ac:picMk id="15" creationId="{8B42C77B-CFDF-4E49-A540-63DB8B4282D0}"/>
          </ac:picMkLst>
        </pc:picChg>
        <pc:picChg chg="add del mod">
          <ac:chgData name="applet shibuya" userId="8bdd555148b5aa4b" providerId="LiveId" clId="{A77B1CC1-F0A6-430E-A394-7AA1E9A89888}" dt="2022-02-10T06:35:59.141" v="42267" actId="478"/>
          <ac:picMkLst>
            <pc:docMk/>
            <pc:sldMk cId="1835666151" sldId="295"/>
            <ac:picMk id="31" creationId="{078B5CBA-33BA-4764-AAF3-FFD48E16485C}"/>
          </ac:picMkLst>
        </pc:picChg>
        <pc:picChg chg="del mod">
          <ac:chgData name="applet shibuya" userId="8bdd555148b5aa4b" providerId="LiveId" clId="{A77B1CC1-F0A6-430E-A394-7AA1E9A89888}" dt="2022-02-04T04:00:37.124" v="31783" actId="478"/>
          <ac:picMkLst>
            <pc:docMk/>
            <pc:sldMk cId="1835666151" sldId="295"/>
            <ac:picMk id="35" creationId="{057B4DDF-9633-4715-9034-CA07D6C717F9}"/>
          </ac:picMkLst>
        </pc:picChg>
        <pc:picChg chg="add mod">
          <ac:chgData name="applet shibuya" userId="8bdd555148b5aa4b" providerId="LiveId" clId="{A77B1CC1-F0A6-430E-A394-7AA1E9A89888}" dt="2022-02-10T06:38:08.094" v="42395" actId="1036"/>
          <ac:picMkLst>
            <pc:docMk/>
            <pc:sldMk cId="1835666151" sldId="295"/>
            <ac:picMk id="92" creationId="{87DCB9EC-DB13-4661-8EFD-E4152983D7CA}"/>
          </ac:picMkLst>
        </pc:picChg>
      </pc:sldChg>
      <pc:sldChg chg="addSp delSp modSp mod setBg">
        <pc:chgData name="applet shibuya" userId="8bdd555148b5aa4b" providerId="LiveId" clId="{A77B1CC1-F0A6-430E-A394-7AA1E9A89888}" dt="2022-02-14T12:20:15.956" v="52127" actId="1076"/>
        <pc:sldMkLst>
          <pc:docMk/>
          <pc:sldMk cId="3602629215" sldId="296"/>
        </pc:sldMkLst>
        <pc:spChg chg="del">
          <ac:chgData name="applet shibuya" userId="8bdd555148b5aa4b" providerId="LiveId" clId="{A77B1CC1-F0A6-430E-A394-7AA1E9A89888}" dt="2022-02-03T11:42:41.436" v="29769" actId="478"/>
          <ac:spMkLst>
            <pc:docMk/>
            <pc:sldMk cId="3602629215" sldId="296"/>
            <ac:spMk id="2" creationId="{A6A95478-7543-418D-9DE1-C47466D09E89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18" creationId="{BB15A364-0401-45EB-98B1-DFDAEA38F914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19" creationId="{770E9527-6993-4111-9962-3FFE48E2214C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20" creationId="{C90EE4C4-4971-4CDF-B100-9343493DDA6D}"/>
          </ac:spMkLst>
        </pc:spChg>
        <pc:spChg chg="add mod ord">
          <ac:chgData name="applet shibuya" userId="8bdd555148b5aa4b" providerId="LiveId" clId="{A77B1CC1-F0A6-430E-A394-7AA1E9A89888}" dt="2022-02-03T09:55:19.984" v="28438" actId="167"/>
          <ac:spMkLst>
            <pc:docMk/>
            <pc:sldMk cId="3602629215" sldId="296"/>
            <ac:spMk id="21" creationId="{29E32318-F369-4743-8F36-24A7414BAADA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1" creationId="{D6580026-6CBF-44D3-8364-15C3154CCD97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2" creationId="{47EB9029-B3F5-4EF0-BDA9-154F3BBB5665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2" creationId="{BC47B2A9-525D-4869-9A97-DF61AB583FAA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3" creationId="{33D18F5C-0C0F-4EB7-A5F5-20ABD14EB610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3" creationId="{425C98DF-6D37-4541-B394-DD97B286919A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4" creationId="{1FE6913B-73D2-4B83-9AA2-0C70C743AD95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4" creationId="{7D32A65C-7A68-4762-8566-DA7738D0E02B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5" creationId="{B249CAF8-30AD-4032-9CA7-7B3C2364ECF1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5" creationId="{FC0D6864-0143-401B-830F-E3548C17231C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6" creationId="{B671FF60-084E-4C34-A550-A31C6E35D199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6" creationId="{F6527309-60CC-4B95-A5ED-87787D3B8071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7" creationId="{856CE87B-5A27-4B65-957B-42247B9B9CD9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7" creationId="{99DFA492-3E11-4EA8-AB71-5AE7BC24564C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8" creationId="{4291352C-5A19-4FD6-A23E-AE0513BF18CB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8" creationId="{FE1072CD-75E1-4E0B-8332-0784F0E2ECD4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29" creationId="{DBF2C45E-0B92-407C-95CA-2AEA520D4718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29" creationId="{E5B9DFD7-24E7-486D-B9A7-FD781BB736C2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30" creationId="{183B509A-841A-4B1C-8AF8-B8A1622EC049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30" creationId="{B115DF0E-45C5-4ECE-8DAE-BD730E63E388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31" creationId="{25906065-691C-4262-8763-E20F5A6E23D5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31" creationId="{6EF668F3-FED7-4AF4-93F7-857B20B9D05B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32" creationId="{2D480DC7-801B-4115-8CE9-C8930E24B023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32" creationId="{8FEDD247-B5DD-4357-B692-25644EB0765E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33" creationId="{4595EB88-4160-4C5F-8D7B-FEA13A4FCBC8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33" creationId="{68723A66-3EAD-459E-8930-3B455BDD7913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34" creationId="{63BAE320-8914-44FE-8D3F-410B3EA1D083}"/>
          </ac:spMkLst>
        </pc:spChg>
        <pc:spChg chg="del">
          <ac:chgData name="applet shibuya" userId="8bdd555148b5aa4b" providerId="LiveId" clId="{A77B1CC1-F0A6-430E-A394-7AA1E9A89888}" dt="2021-12-22T03:03:29.952" v="9186" actId="478"/>
          <ac:spMkLst>
            <pc:docMk/>
            <pc:sldMk cId="3602629215" sldId="296"/>
            <ac:spMk id="34" creationId="{AE45709C-DB60-4965-86CF-EFF53439C380}"/>
          </ac:spMkLst>
        </pc:spChg>
        <pc:spChg chg="add del mod">
          <ac:chgData name="applet shibuya" userId="8bdd555148b5aa4b" providerId="LiveId" clId="{A77B1CC1-F0A6-430E-A394-7AA1E9A89888}" dt="2022-02-14T07:33:46.097" v="49597" actId="478"/>
          <ac:spMkLst>
            <pc:docMk/>
            <pc:sldMk cId="3602629215" sldId="296"/>
            <ac:spMk id="35" creationId="{D1334BC5-4B14-4CDB-AF93-A7D3559E5271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35" creationId="{ED0D8423-68D2-44AD-BB4E-6FB6FE293931}"/>
          </ac:spMkLst>
        </pc:spChg>
        <pc:spChg chg="mod">
          <ac:chgData name="applet shibuya" userId="8bdd555148b5aa4b" providerId="LiveId" clId="{A77B1CC1-F0A6-430E-A394-7AA1E9A89888}" dt="2022-02-14T12:20:13.852" v="52126" actId="1076"/>
          <ac:spMkLst>
            <pc:docMk/>
            <pc:sldMk cId="3602629215" sldId="296"/>
            <ac:spMk id="36" creationId="{E70F95D7-0F88-4D21-A620-01D94769D839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37" creationId="{B1CE0F74-76E3-49CE-BE8F-3B793020C07B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38" creationId="{CD75022A-BE4A-42A5-9626-028464C40A4E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38" creationId="{F5723E46-2CF3-4583-A930-0DF2B286DBC4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39" creationId="{3C34C17F-34EC-4FDE-8035-FABC14FC7598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39" creationId="{C8910A58-058A-4A91-A609-B4DF19A436B8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0" creationId="{BB8F78FE-4C75-423E-A9E2-E9C89921AC9D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41" creationId="{2CAE553B-7464-4593-AE25-F1054849B1FA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1" creationId="{88E54C29-33F7-4447-945B-5A09A27A23F1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42" creationId="{303D34B4-AA68-41EA-AB40-2BCF1C8E291B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2" creationId="{9C9EC5A0-69AC-49B4-A085-28AD1C1D4299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43" creationId="{7AC89712-3AB4-4643-870C-5E277C900130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3" creationId="{B5DD0B0D-9B1A-4115-8516-52F9AC9BC314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44" creationId="{74C2FC30-1964-43FE-9847-688E95827010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4" creationId="{C8D75948-2E0B-42A4-BCCE-900E71A7703E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5" creationId="{B10AFBAA-2CC1-4011-A526-2D5ACCFB15F6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45" creationId="{EA70D3D3-B90E-42D5-AF18-EE0BC21ADA18}"/>
          </ac:spMkLst>
        </pc:spChg>
        <pc:spChg chg="add mod">
          <ac:chgData name="applet shibuya" userId="8bdd555148b5aa4b" providerId="LiveId" clId="{A77B1CC1-F0A6-430E-A394-7AA1E9A89888}" dt="2022-02-14T11:01:06.792" v="50379" actId="1076"/>
          <ac:spMkLst>
            <pc:docMk/>
            <pc:sldMk cId="3602629215" sldId="296"/>
            <ac:spMk id="46" creationId="{0B87C101-4498-4AD8-AE3A-0E21DDED14AF}"/>
          </ac:spMkLst>
        </pc:spChg>
        <pc:spChg chg="add del mod">
          <ac:chgData name="applet shibuya" userId="8bdd555148b5aa4b" providerId="LiveId" clId="{A77B1CC1-F0A6-430E-A394-7AA1E9A89888}" dt="2022-02-03T09:55:15.471" v="28436" actId="478"/>
          <ac:spMkLst>
            <pc:docMk/>
            <pc:sldMk cId="3602629215" sldId="296"/>
            <ac:spMk id="46" creationId="{8C6FFA34-62DA-4ADC-9D89-5B88D8D4F452}"/>
          </ac:spMkLst>
        </pc:spChg>
        <pc:spChg chg="add del mod ord">
          <ac:chgData name="applet shibuya" userId="8bdd555148b5aa4b" providerId="LiveId" clId="{A77B1CC1-F0A6-430E-A394-7AA1E9A89888}" dt="2022-02-10T12:03:31.305" v="45467" actId="478"/>
          <ac:spMkLst>
            <pc:docMk/>
            <pc:sldMk cId="3602629215" sldId="296"/>
            <ac:spMk id="47" creationId="{0A149748-02B5-4F84-9440-6E5EBA339739}"/>
          </ac:spMkLst>
        </pc:spChg>
        <pc:spChg chg="add mod">
          <ac:chgData name="applet shibuya" userId="8bdd555148b5aa4b" providerId="LiveId" clId="{A77B1CC1-F0A6-430E-A394-7AA1E9A89888}" dt="2022-02-14T12:20:15.956" v="52127" actId="1076"/>
          <ac:spMkLst>
            <pc:docMk/>
            <pc:sldMk cId="3602629215" sldId="296"/>
            <ac:spMk id="47" creationId="{BDFF8618-E8EB-4CC1-A93D-17EFB332297B}"/>
          </ac:spMkLst>
        </pc:spChg>
        <pc:spChg chg="add mod ord">
          <ac:chgData name="applet shibuya" userId="8bdd555148b5aa4b" providerId="LiveId" clId="{A77B1CC1-F0A6-430E-A394-7AA1E9A89888}" dt="2022-02-03T09:55:19.984" v="28438" actId="167"/>
          <ac:spMkLst>
            <pc:docMk/>
            <pc:sldMk cId="3602629215" sldId="296"/>
            <ac:spMk id="48" creationId="{F715478E-A9E4-4BAB-A682-23CC15A934AD}"/>
          </ac:spMkLst>
        </pc:spChg>
        <pc:spChg chg="mod">
          <ac:chgData name="applet shibuya" userId="8bdd555148b5aa4b" providerId="LiveId" clId="{A77B1CC1-F0A6-430E-A394-7AA1E9A89888}" dt="2022-02-03T11:42:36.499" v="29767"/>
          <ac:spMkLst>
            <pc:docMk/>
            <pc:sldMk cId="3602629215" sldId="296"/>
            <ac:spMk id="50" creationId="{81E9B2AF-1FF5-43DA-8794-418BBF9ADA36}"/>
          </ac:spMkLst>
        </pc:spChg>
        <pc:spChg chg="mod">
          <ac:chgData name="applet shibuya" userId="8bdd555148b5aa4b" providerId="LiveId" clId="{A77B1CC1-F0A6-430E-A394-7AA1E9A89888}" dt="2022-02-03T11:42:36.499" v="29767"/>
          <ac:spMkLst>
            <pc:docMk/>
            <pc:sldMk cId="3602629215" sldId="296"/>
            <ac:spMk id="51" creationId="{086AE825-CA2B-4947-B30F-B79199777B73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53" creationId="{6CE8054A-39FF-45DE-8665-99D3B27F8F65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54" creationId="{13E2ECD6-C194-42C9-9211-B74BEBE2E43B}"/>
          </ac:spMkLst>
        </pc:spChg>
        <pc:spChg chg="mod">
          <ac:chgData name="applet shibuya" userId="8bdd555148b5aa4b" providerId="LiveId" clId="{A77B1CC1-F0A6-430E-A394-7AA1E9A89888}" dt="2022-02-10T11:48:36.014" v="45048"/>
          <ac:spMkLst>
            <pc:docMk/>
            <pc:sldMk cId="3602629215" sldId="296"/>
            <ac:spMk id="55" creationId="{4D78B920-966F-4136-B5C4-47F8D664E3F7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56" creationId="{9543BCAC-B9BD-4DF2-A822-4C88D5A834F3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57" creationId="{96585B67-F25D-4326-A036-00D5A5E35E31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58" creationId="{33D428A6-E603-4946-9754-1909EBAED033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59" creationId="{CEB950C9-AB62-4559-B86D-646D13AED028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0" creationId="{213CF967-4F0C-4798-A587-7F8932C9CFA8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1" creationId="{1C3E178B-9A34-4B5C-9D8A-7FB54D77D203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2" creationId="{DFB692D9-7375-43BB-8178-40896BB717A9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3" creationId="{623817BA-04D7-4B9D-8EA7-A95FE1C11CF8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4" creationId="{69B70DC1-0459-41B7-8E16-9F6B020A6A48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5" creationId="{3702346A-8DE3-4D92-8725-9C5173A573B9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6" creationId="{E564207E-E3C1-4918-9410-22AD3464C716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7" creationId="{145107D2-AF14-43EC-A187-41E92A392749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8" creationId="{15AF1043-6086-4C4D-BA6E-867B5A91514F}"/>
          </ac:spMkLst>
        </pc:spChg>
        <pc:spChg chg="add mod">
          <ac:chgData name="applet shibuya" userId="8bdd555148b5aa4b" providerId="LiveId" clId="{A77B1CC1-F0A6-430E-A394-7AA1E9A89888}" dt="2022-02-10T12:03:31.601" v="45468"/>
          <ac:spMkLst>
            <pc:docMk/>
            <pc:sldMk cId="3602629215" sldId="296"/>
            <ac:spMk id="69" creationId="{931E9041-6215-4137-89F6-5D9F2C30ABC3}"/>
          </ac:spMkLst>
        </pc:spChg>
        <pc:spChg chg="add del mod">
          <ac:chgData name="applet shibuya" userId="8bdd555148b5aa4b" providerId="LiveId" clId="{A77B1CC1-F0A6-430E-A394-7AA1E9A89888}" dt="2022-02-14T11:34:01.189" v="51412" actId="478"/>
          <ac:spMkLst>
            <pc:docMk/>
            <pc:sldMk cId="3602629215" sldId="296"/>
            <ac:spMk id="70" creationId="{E9032028-A678-4AD3-8994-77C7464FBD0D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75" creationId="{7065DE1C-A950-4377-AC42-C08148422D8B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76" creationId="{C41BDC63-CB63-4AA5-B37D-66DF82776BA7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78" creationId="{0BB03687-0FB1-47F2-8568-CBD04E771731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79" creationId="{CE8EFF11-5193-44BA-A8AC-A577DF1A43E7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0" creationId="{740CE408-A6F4-4541-8463-8F075DB8AB78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1" creationId="{C2E1D351-EF83-44AE-B169-3A22ADA95398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2" creationId="{4702136C-A171-4DEE-92A9-A73FD23C58E4}"/>
          </ac:spMkLst>
        </pc:spChg>
        <pc:spChg chg="add del mod">
          <ac:chgData name="applet shibuya" userId="8bdd555148b5aa4b" providerId="LiveId" clId="{A77B1CC1-F0A6-430E-A394-7AA1E9A89888}" dt="2022-02-14T11:34:01.189" v="51412" actId="478"/>
          <ac:spMkLst>
            <pc:docMk/>
            <pc:sldMk cId="3602629215" sldId="296"/>
            <ac:spMk id="83" creationId="{CF0FFB49-21B5-4F2F-AB42-15F1D8AEB6B6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5" creationId="{6A70A3BB-99AB-4DC5-AD97-DD79EE90A411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6" creationId="{EAC9B85F-1C71-4495-9D86-F0497CD5917A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89" creationId="{7063CD88-5E05-416D-BC74-86AA1A1DC7E4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90" creationId="{AD916D31-5184-46FF-8982-597848EF0F02}"/>
          </ac:spMkLst>
        </pc:spChg>
        <pc:spChg chg="mod">
          <ac:chgData name="applet shibuya" userId="8bdd555148b5aa4b" providerId="LiveId" clId="{A77B1CC1-F0A6-430E-A394-7AA1E9A89888}" dt="2022-02-14T11:22:06.896" v="51084"/>
          <ac:spMkLst>
            <pc:docMk/>
            <pc:sldMk cId="3602629215" sldId="296"/>
            <ac:spMk id="91" creationId="{D331FBEB-9EF7-4A20-BC7B-CEED98ED2F16}"/>
          </ac:spMkLst>
        </pc:spChg>
        <pc:spChg chg="add del mod">
          <ac:chgData name="applet shibuya" userId="8bdd555148b5aa4b" providerId="LiveId" clId="{A77B1CC1-F0A6-430E-A394-7AA1E9A89888}" dt="2022-02-14T11:34:01.189" v="51412" actId="478"/>
          <ac:spMkLst>
            <pc:docMk/>
            <pc:sldMk cId="3602629215" sldId="296"/>
            <ac:spMk id="92" creationId="{3E711D68-A3F4-4858-B2EB-1C199367CA5D}"/>
          </ac:spMkLst>
        </pc:spChg>
        <pc:spChg chg="add del mod">
          <ac:chgData name="applet shibuya" userId="8bdd555148b5aa4b" providerId="LiveId" clId="{A77B1CC1-F0A6-430E-A394-7AA1E9A89888}" dt="2022-02-14T11:34:01.189" v="51412" actId="478"/>
          <ac:spMkLst>
            <pc:docMk/>
            <pc:sldMk cId="3602629215" sldId="296"/>
            <ac:spMk id="94" creationId="{62608195-A97F-4F15-91B0-A0DA3EE37DEB}"/>
          </ac:spMkLst>
        </pc:spChg>
        <pc:grpChg chg="add mod">
          <ac:chgData name="applet shibuya" userId="8bdd555148b5aa4b" providerId="LiveId" clId="{A77B1CC1-F0A6-430E-A394-7AA1E9A89888}" dt="2022-02-14T11:01:06.792" v="50379" actId="1076"/>
          <ac:grpSpMkLst>
            <pc:docMk/>
            <pc:sldMk cId="3602629215" sldId="296"/>
            <ac:grpSpMk id="37" creationId="{EFA6ACF5-A062-4094-9A7B-E9B62F7E3FE3}"/>
          </ac:grpSpMkLst>
        </pc:grpChg>
        <pc:grpChg chg="mod">
          <ac:chgData name="applet shibuya" userId="8bdd555148b5aa4b" providerId="LiveId" clId="{A77B1CC1-F0A6-430E-A394-7AA1E9A89888}" dt="2022-02-10T11:48:36.014" v="45048"/>
          <ac:grpSpMkLst>
            <pc:docMk/>
            <pc:sldMk cId="3602629215" sldId="296"/>
            <ac:grpSpMk id="40" creationId="{34C67D19-D464-44BE-9570-270E59A5B293}"/>
          </ac:grpSpMkLst>
        </pc:grpChg>
        <pc:grpChg chg="add mod ord">
          <ac:chgData name="applet shibuya" userId="8bdd555148b5aa4b" providerId="LiveId" clId="{A77B1CC1-F0A6-430E-A394-7AA1E9A89888}" dt="2022-02-14T11:01:21.602" v="50384" actId="14100"/>
          <ac:grpSpMkLst>
            <pc:docMk/>
            <pc:sldMk cId="3602629215" sldId="296"/>
            <ac:grpSpMk id="49" creationId="{3E8E21A0-51FA-41DC-863D-B61CE9827868}"/>
          </ac:grpSpMkLst>
        </pc:grpChg>
        <pc:grpChg chg="add mod ord">
          <ac:chgData name="applet shibuya" userId="8bdd555148b5aa4b" providerId="LiveId" clId="{A77B1CC1-F0A6-430E-A394-7AA1E9A89888}" dt="2022-02-14T11:01:06.792" v="50379" actId="1076"/>
          <ac:grpSpMkLst>
            <pc:docMk/>
            <pc:sldMk cId="3602629215" sldId="296"/>
            <ac:grpSpMk id="52" creationId="{9761079F-9160-4534-BFB2-2567C4AB9C32}"/>
          </ac:grpSpMkLst>
        </pc:grpChg>
        <pc:grpChg chg="add del mod">
          <ac:chgData name="applet shibuya" userId="8bdd555148b5aa4b" providerId="LiveId" clId="{A77B1CC1-F0A6-430E-A394-7AA1E9A89888}" dt="2022-02-14T11:34:01.189" v="51412" actId="478"/>
          <ac:grpSpMkLst>
            <pc:docMk/>
            <pc:sldMk cId="3602629215" sldId="296"/>
            <ac:grpSpMk id="74" creationId="{888D8709-5C36-4F72-8F53-B411BC8A811F}"/>
          </ac:grpSpMkLst>
        </pc:grpChg>
        <pc:grpChg chg="mod">
          <ac:chgData name="applet shibuya" userId="8bdd555148b5aa4b" providerId="LiveId" clId="{A77B1CC1-F0A6-430E-A394-7AA1E9A89888}" dt="2022-02-14T11:22:06.896" v="51084"/>
          <ac:grpSpMkLst>
            <pc:docMk/>
            <pc:sldMk cId="3602629215" sldId="296"/>
            <ac:grpSpMk id="77" creationId="{AF41C1DC-3ED8-46F7-AB1E-4C13AAE83EA6}"/>
          </ac:grpSpMkLst>
        </pc:grpChg>
        <pc:grpChg chg="add del mod">
          <ac:chgData name="applet shibuya" userId="8bdd555148b5aa4b" providerId="LiveId" clId="{A77B1CC1-F0A6-430E-A394-7AA1E9A89888}" dt="2022-02-14T11:34:01.189" v="51412" actId="478"/>
          <ac:grpSpMkLst>
            <pc:docMk/>
            <pc:sldMk cId="3602629215" sldId="296"/>
            <ac:grpSpMk id="84" creationId="{CC48AB09-99CA-4C1C-9CCB-49BB091F0649}"/>
          </ac:grpSpMkLst>
        </pc:grpChg>
        <pc:grpChg chg="add del mod">
          <ac:chgData name="applet shibuya" userId="8bdd555148b5aa4b" providerId="LiveId" clId="{A77B1CC1-F0A6-430E-A394-7AA1E9A89888}" dt="2022-02-14T11:34:01.189" v="51412" actId="478"/>
          <ac:grpSpMkLst>
            <pc:docMk/>
            <pc:sldMk cId="3602629215" sldId="296"/>
            <ac:grpSpMk id="87" creationId="{3F8D0726-B558-48F1-9DD3-6ED4AD51F5B8}"/>
          </ac:grpSpMkLst>
        </pc:grpChg>
        <pc:grpChg chg="mod">
          <ac:chgData name="applet shibuya" userId="8bdd555148b5aa4b" providerId="LiveId" clId="{A77B1CC1-F0A6-430E-A394-7AA1E9A89888}" dt="2022-02-14T11:22:06.896" v="51084"/>
          <ac:grpSpMkLst>
            <pc:docMk/>
            <pc:sldMk cId="3602629215" sldId="296"/>
            <ac:grpSpMk id="88" creationId="{87B6B2C1-136E-4CCE-A830-C36E7A92A7CE}"/>
          </ac:grpSpMkLst>
        </pc:grpChg>
        <pc:picChg chg="add mod">
          <ac:chgData name="applet shibuya" userId="8bdd555148b5aa4b" providerId="LiveId" clId="{A77B1CC1-F0A6-430E-A394-7AA1E9A89888}" dt="2022-02-14T12:19:56.711" v="52115" actId="14100"/>
          <ac:picMkLst>
            <pc:docMk/>
            <pc:sldMk cId="3602629215" sldId="296"/>
            <ac:picMk id="3" creationId="{8B2C6EC9-BA57-4324-AC17-F42E07BA6736}"/>
          </ac:picMkLst>
        </pc:picChg>
        <pc:picChg chg="add mod">
          <ac:chgData name="applet shibuya" userId="8bdd555148b5aa4b" providerId="LiveId" clId="{A77B1CC1-F0A6-430E-A394-7AA1E9A89888}" dt="2022-02-14T12:20:00.298" v="52117" actId="14100"/>
          <ac:picMkLst>
            <pc:docMk/>
            <pc:sldMk cId="3602629215" sldId="296"/>
            <ac:picMk id="5" creationId="{02C1C52C-DF4B-413C-A839-DA992DA83EAE}"/>
          </ac:picMkLst>
        </pc:picChg>
        <pc:picChg chg="add del mod">
          <ac:chgData name="applet shibuya" userId="8bdd555148b5aa4b" providerId="LiveId" clId="{A77B1CC1-F0A6-430E-A394-7AA1E9A89888}" dt="2022-02-14T11:34:01.189" v="51412" actId="478"/>
          <ac:picMkLst>
            <pc:docMk/>
            <pc:sldMk cId="3602629215" sldId="296"/>
            <ac:picMk id="71" creationId="{5BD6894C-9CB6-4442-8127-52A59AFA860F}"/>
          </ac:picMkLst>
        </pc:picChg>
        <pc:picChg chg="add del mod modCrop">
          <ac:chgData name="applet shibuya" userId="8bdd555148b5aa4b" providerId="LiveId" clId="{A77B1CC1-F0A6-430E-A394-7AA1E9A89888}" dt="2022-02-14T11:34:01.189" v="51412" actId="478"/>
          <ac:picMkLst>
            <pc:docMk/>
            <pc:sldMk cId="3602629215" sldId="296"/>
            <ac:picMk id="72" creationId="{5EF53B36-968F-4EF9-88A4-1E8BB03626D2}"/>
          </ac:picMkLst>
        </pc:picChg>
        <pc:picChg chg="add del mod">
          <ac:chgData name="applet shibuya" userId="8bdd555148b5aa4b" providerId="LiveId" clId="{A77B1CC1-F0A6-430E-A394-7AA1E9A89888}" dt="2022-02-14T11:34:01.189" v="51412" actId="478"/>
          <ac:picMkLst>
            <pc:docMk/>
            <pc:sldMk cId="3602629215" sldId="296"/>
            <ac:picMk id="73" creationId="{EC31515E-B92A-4E0A-B066-1D671F9365EA}"/>
          </ac:picMkLst>
        </pc:picChg>
        <pc:picChg chg="add del mod">
          <ac:chgData name="applet shibuya" userId="8bdd555148b5aa4b" providerId="LiveId" clId="{A77B1CC1-F0A6-430E-A394-7AA1E9A89888}" dt="2022-02-14T11:22:14.153" v="51086" actId="21"/>
          <ac:picMkLst>
            <pc:docMk/>
            <pc:sldMk cId="3602629215" sldId="296"/>
            <ac:picMk id="93" creationId="{AAA61779-CC6F-4D94-B43F-D3AC8DEEDCFB}"/>
          </ac:picMkLst>
        </pc:picChg>
      </pc:sldChg>
      <pc:sldChg chg="del">
        <pc:chgData name="applet shibuya" userId="8bdd555148b5aa4b" providerId="LiveId" clId="{A77B1CC1-F0A6-430E-A394-7AA1E9A89888}" dt="2021-12-20T07:37:49.189" v="140" actId="47"/>
        <pc:sldMkLst>
          <pc:docMk/>
          <pc:sldMk cId="2839074202" sldId="297"/>
        </pc:sldMkLst>
      </pc:sldChg>
      <pc:sldChg chg="del">
        <pc:chgData name="applet shibuya" userId="8bdd555148b5aa4b" providerId="LiveId" clId="{A77B1CC1-F0A6-430E-A394-7AA1E9A89888}" dt="2021-12-20T07:37:50.916" v="142" actId="47"/>
        <pc:sldMkLst>
          <pc:docMk/>
          <pc:sldMk cId="1626555485" sldId="298"/>
        </pc:sldMkLst>
      </pc:sldChg>
      <pc:sldChg chg="del">
        <pc:chgData name="applet shibuya" userId="8bdd555148b5aa4b" providerId="LiveId" clId="{A77B1CC1-F0A6-430E-A394-7AA1E9A89888}" dt="2021-12-20T07:38:28.940" v="145" actId="47"/>
        <pc:sldMkLst>
          <pc:docMk/>
          <pc:sldMk cId="3133506834" sldId="299"/>
        </pc:sldMkLst>
      </pc:sldChg>
      <pc:sldChg chg="addSp delSp modSp del mod">
        <pc:chgData name="applet shibuya" userId="8bdd555148b5aa4b" providerId="LiveId" clId="{A77B1CC1-F0A6-430E-A394-7AA1E9A89888}" dt="2022-01-31T09:50:23.699" v="16728" actId="47"/>
        <pc:sldMkLst>
          <pc:docMk/>
          <pc:sldMk cId="1251302118" sldId="300"/>
        </pc:sldMkLst>
        <pc:spChg chg="mod">
          <ac:chgData name="applet shibuya" userId="8bdd555148b5aa4b" providerId="LiveId" clId="{A77B1CC1-F0A6-430E-A394-7AA1E9A89888}" dt="2021-12-22T04:04:55.784" v="10863" actId="207"/>
          <ac:spMkLst>
            <pc:docMk/>
            <pc:sldMk cId="1251302118" sldId="300"/>
            <ac:spMk id="5" creationId="{3DCCF37A-D697-4D2A-B3A5-C52C8468C51D}"/>
          </ac:spMkLst>
        </pc:spChg>
        <pc:spChg chg="mod">
          <ac:chgData name="applet shibuya" userId="8bdd555148b5aa4b" providerId="LiveId" clId="{A77B1CC1-F0A6-430E-A394-7AA1E9A89888}" dt="2021-12-22T03:59:43.646" v="10778" actId="1076"/>
          <ac:spMkLst>
            <pc:docMk/>
            <pc:sldMk cId="1251302118" sldId="300"/>
            <ac:spMk id="14" creationId="{7C67D4A2-381B-4B60-A184-7BBA7080F4A4}"/>
          </ac:spMkLst>
        </pc:spChg>
        <pc:spChg chg="mod">
          <ac:chgData name="applet shibuya" userId="8bdd555148b5aa4b" providerId="LiveId" clId="{A77B1CC1-F0A6-430E-A394-7AA1E9A89888}" dt="2021-12-22T04:03:39.489" v="10837" actId="1035"/>
          <ac:spMkLst>
            <pc:docMk/>
            <pc:sldMk cId="1251302118" sldId="300"/>
            <ac:spMk id="32" creationId="{6E9AE88D-FD4A-425F-B230-27763DDD8F84}"/>
          </ac:spMkLst>
        </pc:spChg>
        <pc:spChg chg="add mod">
          <ac:chgData name="applet shibuya" userId="8bdd555148b5aa4b" providerId="LiveId" clId="{A77B1CC1-F0A6-430E-A394-7AA1E9A89888}" dt="2021-12-20T08:18:02.639" v="661" actId="1035"/>
          <ac:spMkLst>
            <pc:docMk/>
            <pc:sldMk cId="1251302118" sldId="300"/>
            <ac:spMk id="46" creationId="{FDC72B7C-9BC2-4815-A95F-559E0DA49074}"/>
          </ac:spMkLst>
        </pc:spChg>
        <pc:spChg chg="mod">
          <ac:chgData name="applet shibuya" userId="8bdd555148b5aa4b" providerId="LiveId" clId="{A77B1CC1-F0A6-430E-A394-7AA1E9A89888}" dt="2021-12-22T05:55:23.129" v="11448" actId="207"/>
          <ac:spMkLst>
            <pc:docMk/>
            <pc:sldMk cId="1251302118" sldId="300"/>
            <ac:spMk id="52" creationId="{9ED0057C-FD83-46CF-8C86-573FE48602D1}"/>
          </ac:spMkLst>
        </pc:spChg>
        <pc:spChg chg="mod">
          <ac:chgData name="applet shibuya" userId="8bdd555148b5aa4b" providerId="LiveId" clId="{A77B1CC1-F0A6-430E-A394-7AA1E9A89888}" dt="2021-12-20T08:18:25.124" v="664" actId="14100"/>
          <ac:spMkLst>
            <pc:docMk/>
            <pc:sldMk cId="1251302118" sldId="300"/>
            <ac:spMk id="65" creationId="{751A6212-B382-4AA4-8A8A-C8F11F055C2C}"/>
          </ac:spMkLst>
        </pc:spChg>
        <pc:spChg chg="mod">
          <ac:chgData name="applet shibuya" userId="8bdd555148b5aa4b" providerId="LiveId" clId="{A77B1CC1-F0A6-430E-A394-7AA1E9A89888}" dt="2021-12-22T04:03:39.489" v="10837" actId="1035"/>
          <ac:spMkLst>
            <pc:docMk/>
            <pc:sldMk cId="1251302118" sldId="300"/>
            <ac:spMk id="66" creationId="{978DA4E3-03C7-4FE8-98CE-57B4E64EE54F}"/>
          </ac:spMkLst>
        </pc:spChg>
        <pc:spChg chg="mod ord">
          <ac:chgData name="applet shibuya" userId="8bdd555148b5aa4b" providerId="LiveId" clId="{A77B1CC1-F0A6-430E-A394-7AA1E9A89888}" dt="2021-12-22T05:19:49.129" v="11181" actId="1076"/>
          <ac:spMkLst>
            <pc:docMk/>
            <pc:sldMk cId="1251302118" sldId="300"/>
            <ac:spMk id="67" creationId="{5D0CDEEA-A6D2-4D6C-9426-4A2110F8F8AA}"/>
          </ac:spMkLst>
        </pc:spChg>
        <pc:spChg chg="mod">
          <ac:chgData name="applet shibuya" userId="8bdd555148b5aa4b" providerId="LiveId" clId="{A77B1CC1-F0A6-430E-A394-7AA1E9A89888}" dt="2021-12-20T08:17:04.039" v="652" actId="403"/>
          <ac:spMkLst>
            <pc:docMk/>
            <pc:sldMk cId="1251302118" sldId="300"/>
            <ac:spMk id="68" creationId="{15879622-1DC8-4599-844C-38D6911056C4}"/>
          </ac:spMkLst>
        </pc:spChg>
        <pc:spChg chg="del">
          <ac:chgData name="applet shibuya" userId="8bdd555148b5aa4b" providerId="LiveId" clId="{A77B1CC1-F0A6-430E-A394-7AA1E9A89888}" dt="2021-12-20T08:18:10.845" v="662" actId="478"/>
          <ac:spMkLst>
            <pc:docMk/>
            <pc:sldMk cId="1251302118" sldId="300"/>
            <ac:spMk id="69" creationId="{770879BA-6EEE-439E-866F-71F48ACD66E1}"/>
          </ac:spMkLst>
        </pc:spChg>
        <pc:spChg chg="del">
          <ac:chgData name="applet shibuya" userId="8bdd555148b5aa4b" providerId="LiveId" clId="{A77B1CC1-F0A6-430E-A394-7AA1E9A89888}" dt="2021-12-20T08:18:13.259" v="663" actId="478"/>
          <ac:spMkLst>
            <pc:docMk/>
            <pc:sldMk cId="1251302118" sldId="300"/>
            <ac:spMk id="70" creationId="{37CBA38B-3E19-4B44-872D-0A2EFF12C239}"/>
          </ac:spMkLst>
        </pc:spChg>
        <pc:spChg chg="mod">
          <ac:chgData name="applet shibuya" userId="8bdd555148b5aa4b" providerId="LiveId" clId="{A77B1CC1-F0A6-430E-A394-7AA1E9A89888}" dt="2021-12-22T04:03:39.489" v="10837" actId="1035"/>
          <ac:spMkLst>
            <pc:docMk/>
            <pc:sldMk cId="1251302118" sldId="300"/>
            <ac:spMk id="73" creationId="{B07B3413-D53C-4975-95C3-3D7888BCA502}"/>
          </ac:spMkLst>
        </pc:spChg>
        <pc:spChg chg="mod">
          <ac:chgData name="applet shibuya" userId="8bdd555148b5aa4b" providerId="LiveId" clId="{A77B1CC1-F0A6-430E-A394-7AA1E9A89888}" dt="2021-12-22T03:28:57.933" v="9732" actId="404"/>
          <ac:spMkLst>
            <pc:docMk/>
            <pc:sldMk cId="1251302118" sldId="300"/>
            <ac:spMk id="77" creationId="{E301E896-3244-4AC7-ADD6-060EDFB1C7B9}"/>
          </ac:spMkLst>
        </pc:spChg>
        <pc:spChg chg="mod">
          <ac:chgData name="applet shibuya" userId="8bdd555148b5aa4b" providerId="LiveId" clId="{A77B1CC1-F0A6-430E-A394-7AA1E9A89888}" dt="2021-12-22T04:03:56.398" v="10854" actId="1036"/>
          <ac:spMkLst>
            <pc:docMk/>
            <pc:sldMk cId="1251302118" sldId="300"/>
            <ac:spMk id="79" creationId="{BCBB15C3-C71E-4DFC-85A0-7029E43848F9}"/>
          </ac:spMkLst>
        </pc:spChg>
        <pc:spChg chg="mod">
          <ac:chgData name="applet shibuya" userId="8bdd555148b5aa4b" providerId="LiveId" clId="{A77B1CC1-F0A6-430E-A394-7AA1E9A89888}" dt="2021-12-22T04:00:48.613" v="10795" actId="14100"/>
          <ac:spMkLst>
            <pc:docMk/>
            <pc:sldMk cId="1251302118" sldId="300"/>
            <ac:spMk id="80" creationId="{8CB8FB83-505F-4985-9D24-B17B61455BD5}"/>
          </ac:spMkLst>
        </pc:spChg>
        <pc:spChg chg="mod">
          <ac:chgData name="applet shibuya" userId="8bdd555148b5aa4b" providerId="LiveId" clId="{A77B1CC1-F0A6-430E-A394-7AA1E9A89888}" dt="2021-12-22T04:03:56.398" v="10854" actId="1036"/>
          <ac:spMkLst>
            <pc:docMk/>
            <pc:sldMk cId="1251302118" sldId="300"/>
            <ac:spMk id="83" creationId="{F977D319-D562-413A-A92B-FC16E5231053}"/>
          </ac:spMkLst>
        </pc:spChg>
        <pc:spChg chg="mod">
          <ac:chgData name="applet shibuya" userId="8bdd555148b5aa4b" providerId="LiveId" clId="{A77B1CC1-F0A6-430E-A394-7AA1E9A89888}" dt="2021-12-22T04:03:56.398" v="10854" actId="1036"/>
          <ac:spMkLst>
            <pc:docMk/>
            <pc:sldMk cId="1251302118" sldId="300"/>
            <ac:spMk id="84" creationId="{1A144800-0579-4310-9E47-7BF8D64D6342}"/>
          </ac:spMkLst>
        </pc:spChg>
        <pc:spChg chg="mod">
          <ac:chgData name="applet shibuya" userId="8bdd555148b5aa4b" providerId="LiveId" clId="{A77B1CC1-F0A6-430E-A394-7AA1E9A89888}" dt="2021-12-22T05:20:01.433" v="11184" actId="1076"/>
          <ac:spMkLst>
            <pc:docMk/>
            <pc:sldMk cId="1251302118" sldId="300"/>
            <ac:spMk id="86" creationId="{A6ACDD64-BBE7-416E-8763-9C2B7BA29F79}"/>
          </ac:spMkLst>
        </pc:spChg>
        <pc:spChg chg="mod ord">
          <ac:chgData name="applet shibuya" userId="8bdd555148b5aa4b" providerId="LiveId" clId="{A77B1CC1-F0A6-430E-A394-7AA1E9A89888}" dt="2021-12-22T05:20:11.542" v="11186" actId="1076"/>
          <ac:spMkLst>
            <pc:docMk/>
            <pc:sldMk cId="1251302118" sldId="300"/>
            <ac:spMk id="92" creationId="{37F3E866-5A5E-4F5E-8CAC-8B063D74D456}"/>
          </ac:spMkLst>
        </pc:spChg>
        <pc:spChg chg="mod">
          <ac:chgData name="applet shibuya" userId="8bdd555148b5aa4b" providerId="LiveId" clId="{A77B1CC1-F0A6-430E-A394-7AA1E9A89888}" dt="2021-12-22T04:03:50.318" v="10840" actId="1076"/>
          <ac:spMkLst>
            <pc:docMk/>
            <pc:sldMk cId="1251302118" sldId="300"/>
            <ac:spMk id="94" creationId="{2CFA81FE-B8D7-4772-B155-B7EEFB932A74}"/>
          </ac:spMkLst>
        </pc:spChg>
        <pc:spChg chg="mod">
          <ac:chgData name="applet shibuya" userId="8bdd555148b5aa4b" providerId="LiveId" clId="{A77B1CC1-F0A6-430E-A394-7AA1E9A89888}" dt="2021-12-22T03:29:03.981" v="9734" actId="403"/>
          <ac:spMkLst>
            <pc:docMk/>
            <pc:sldMk cId="1251302118" sldId="300"/>
            <ac:spMk id="97" creationId="{60EC323D-B394-4111-A8C5-3A2028EADE67}"/>
          </ac:spMkLst>
        </pc:spChg>
        <pc:grpChg chg="mod">
          <ac:chgData name="applet shibuya" userId="8bdd555148b5aa4b" providerId="LiveId" clId="{A77B1CC1-F0A6-430E-A394-7AA1E9A89888}" dt="2021-12-22T04:03:45.503" v="10839" actId="1076"/>
          <ac:grpSpMkLst>
            <pc:docMk/>
            <pc:sldMk cId="1251302118" sldId="300"/>
            <ac:grpSpMk id="9" creationId="{B996E3D4-0A7C-419B-8C35-709F9FB88B34}"/>
          </ac:grpSpMkLst>
        </pc:grpChg>
        <pc:picChg chg="mod">
          <ac:chgData name="applet shibuya" userId="8bdd555148b5aa4b" providerId="LiveId" clId="{A77B1CC1-F0A6-430E-A394-7AA1E9A89888}" dt="2021-12-22T03:58:09.006" v="10751" actId="1038"/>
          <ac:picMkLst>
            <pc:docMk/>
            <pc:sldMk cId="1251302118" sldId="300"/>
            <ac:picMk id="4" creationId="{FC12D286-450F-45B3-948D-0B866D590593}"/>
          </ac:picMkLst>
        </pc:picChg>
        <pc:picChg chg="mod">
          <ac:chgData name="applet shibuya" userId="8bdd555148b5aa4b" providerId="LiveId" clId="{A77B1CC1-F0A6-430E-A394-7AA1E9A89888}" dt="2021-12-22T03:58:09.006" v="10751" actId="1038"/>
          <ac:picMkLst>
            <pc:docMk/>
            <pc:sldMk cId="1251302118" sldId="300"/>
            <ac:picMk id="8" creationId="{BF7D2098-E6A3-47CA-B999-53F10E295B11}"/>
          </ac:picMkLst>
        </pc:picChg>
        <pc:picChg chg="mod modCrop">
          <ac:chgData name="applet shibuya" userId="8bdd555148b5aa4b" providerId="LiveId" clId="{A77B1CC1-F0A6-430E-A394-7AA1E9A89888}" dt="2021-12-22T04:02:44.619" v="10823" actId="1035"/>
          <ac:picMkLst>
            <pc:docMk/>
            <pc:sldMk cId="1251302118" sldId="300"/>
            <ac:picMk id="16" creationId="{63D0C3E8-4570-4BAE-83A8-9908BB716505}"/>
          </ac:picMkLst>
        </pc:picChg>
        <pc:picChg chg="mod modCrop">
          <ac:chgData name="applet shibuya" userId="8bdd555148b5aa4b" providerId="LiveId" clId="{A77B1CC1-F0A6-430E-A394-7AA1E9A89888}" dt="2021-12-22T04:02:44.619" v="10823" actId="1035"/>
          <ac:picMkLst>
            <pc:docMk/>
            <pc:sldMk cId="1251302118" sldId="300"/>
            <ac:picMk id="21" creationId="{327828B5-6D20-418D-AA77-91C5611FEB58}"/>
          </ac:picMkLst>
        </pc:picChg>
        <pc:picChg chg="add mod">
          <ac:chgData name="applet shibuya" userId="8bdd555148b5aa4b" providerId="LiveId" clId="{A77B1CC1-F0A6-430E-A394-7AA1E9A89888}" dt="2021-12-22T05:19:44.084" v="11180" actId="1076"/>
          <ac:picMkLst>
            <pc:docMk/>
            <pc:sldMk cId="1251302118" sldId="300"/>
            <ac:picMk id="44" creationId="{5712C9E5-FDED-4758-9D41-22DAB978C57A}"/>
          </ac:picMkLst>
        </pc:picChg>
        <pc:picChg chg="add mod">
          <ac:chgData name="applet shibuya" userId="8bdd555148b5aa4b" providerId="LiveId" clId="{A77B1CC1-F0A6-430E-A394-7AA1E9A89888}" dt="2021-12-22T05:19:57.211" v="11183" actId="1076"/>
          <ac:picMkLst>
            <pc:docMk/>
            <pc:sldMk cId="1251302118" sldId="300"/>
            <ac:picMk id="45" creationId="{1A822732-95EA-4430-A416-F882F99FF795}"/>
          </ac:picMkLst>
        </pc:picChg>
      </pc:sldChg>
      <pc:sldChg chg="del">
        <pc:chgData name="applet shibuya" userId="8bdd555148b5aa4b" providerId="LiveId" clId="{A77B1CC1-F0A6-430E-A394-7AA1E9A89888}" dt="2021-12-20T07:26:42.135" v="31" actId="47"/>
        <pc:sldMkLst>
          <pc:docMk/>
          <pc:sldMk cId="2885960472" sldId="301"/>
        </pc:sldMkLst>
      </pc:sldChg>
      <pc:sldChg chg="addSp delSp modSp mod ord setBg">
        <pc:chgData name="applet shibuya" userId="8bdd555148b5aa4b" providerId="LiveId" clId="{A77B1CC1-F0A6-430E-A394-7AA1E9A89888}" dt="2022-02-08T05:32:44.625" v="38949" actId="1037"/>
        <pc:sldMkLst>
          <pc:docMk/>
          <pc:sldMk cId="393465152" sldId="302"/>
        </pc:sldMkLst>
        <pc:spChg chg="add mod or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2" creationId="{44BEFEC8-3995-41E6-B334-5016F3A11724}"/>
          </ac:spMkLst>
        </pc:spChg>
        <pc:spChg chg="del mod">
          <ac:chgData name="applet shibuya" userId="8bdd555148b5aa4b" providerId="LiveId" clId="{A77B1CC1-F0A6-430E-A394-7AA1E9A89888}" dt="2021-12-21T07:14:48.617" v="7375" actId="478"/>
          <ac:spMkLst>
            <pc:docMk/>
            <pc:sldMk cId="393465152" sldId="302"/>
            <ac:spMk id="2" creationId="{A6A95478-7543-418D-9DE1-C47466D09E89}"/>
          </ac:spMkLst>
        </pc:spChg>
        <pc:spChg chg="add 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" creationId="{58494158-4ACB-44D5-8D18-4779D830337F}"/>
          </ac:spMkLst>
        </pc:spChg>
        <pc:spChg chg="add mod topLvl">
          <ac:chgData name="applet shibuya" userId="8bdd555148b5aa4b" providerId="LiveId" clId="{A77B1CC1-F0A6-430E-A394-7AA1E9A89888}" dt="2022-02-08T05:32:09.260" v="38932"/>
          <ac:spMkLst>
            <pc:docMk/>
            <pc:sldMk cId="393465152" sldId="302"/>
            <ac:spMk id="15" creationId="{4B96A253-F293-4E04-B2F8-F7263D5F10BC}"/>
          </ac:spMkLst>
        </pc:spChg>
        <pc:spChg chg="del mod">
          <ac:chgData name="applet shibuya" userId="8bdd555148b5aa4b" providerId="LiveId" clId="{A77B1CC1-F0A6-430E-A394-7AA1E9A89888}" dt="2021-12-21T07:13:23.342" v="7159" actId="478"/>
          <ac:spMkLst>
            <pc:docMk/>
            <pc:sldMk cId="393465152" sldId="302"/>
            <ac:spMk id="20" creationId="{9755A00A-0B45-498A-95E0-CAC65C8E4CFC}"/>
          </ac:spMkLst>
        </pc:spChg>
        <pc:spChg chg="del mod">
          <ac:chgData name="applet shibuya" userId="8bdd555148b5aa4b" providerId="LiveId" clId="{A77B1CC1-F0A6-430E-A394-7AA1E9A89888}" dt="2021-12-21T07:15:58.097" v="7468" actId="478"/>
          <ac:spMkLst>
            <pc:docMk/>
            <pc:sldMk cId="393465152" sldId="302"/>
            <ac:spMk id="21" creationId="{406ED5DB-C0A9-432D-BB53-A59FBFCA1D95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24" creationId="{507A44D2-9EA0-472F-A231-48B8796F1633}"/>
          </ac:spMkLst>
        </pc:spChg>
        <pc:spChg chg="del mod">
          <ac:chgData name="applet shibuya" userId="8bdd555148b5aa4b" providerId="LiveId" clId="{A77B1CC1-F0A6-430E-A394-7AA1E9A89888}" dt="2022-02-03T05:34:14.324" v="25202" actId="478"/>
          <ac:spMkLst>
            <pc:docMk/>
            <pc:sldMk cId="393465152" sldId="302"/>
            <ac:spMk id="25" creationId="{C5DAA5FA-B59F-4CE6-8C3A-84E3E811ECCE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26" creationId="{EA3781CC-BA81-45BA-80E8-2D6AE22F9E1C}"/>
          </ac:spMkLst>
        </pc:spChg>
        <pc:spChg chg="del mod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27" creationId="{786B61C3-798A-42E9-BAD2-672668041837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28" creationId="{CF71B654-65C5-49BF-8E8C-7133B18FCA60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29" creationId="{01F62FAC-6DA4-4383-8BF4-D80D1C2ADD1C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0" creationId="{2B2153BA-7E5A-4709-9BCA-FDE5956411C6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1" creationId="{67913BBF-440E-4B3F-A58A-AF7046B32833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2" creationId="{19ECE7AE-505A-4E01-BF79-D986D412A1BD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3" creationId="{4FB1AB7E-CEF1-4DC5-9993-3858229E1FFE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4" creationId="{9E39C669-35EC-4CFC-8CA1-AC97BCFE60DE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5" creationId="{1C85454F-B612-4FF5-9113-5ABDC8D41B99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6" creationId="{5561CAE5-4FE1-4D05-8114-A30FE457E86E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7" creationId="{3D33DC9D-477C-401E-89E4-0AF17A8AE222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8" creationId="{BE90405F-DF01-41D6-A311-E9E831809822}"/>
          </ac:spMkLst>
        </pc:spChg>
        <pc:spChg chg="del">
          <ac:chgData name="applet shibuya" userId="8bdd555148b5aa4b" providerId="LiveId" clId="{A77B1CC1-F0A6-430E-A394-7AA1E9A89888}" dt="2022-02-03T05:25:21.228" v="25046" actId="478"/>
          <ac:spMkLst>
            <pc:docMk/>
            <pc:sldMk cId="393465152" sldId="302"/>
            <ac:spMk id="39" creationId="{064A7B62-642D-44B2-B8A4-5CC39D2E4A25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0" creationId="{7E48CA83-EBF9-4FF5-B498-0EF266355C0E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0" creationId="{9237BF20-32B2-4B75-BFB9-BF119CEADAC2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1" creationId="{586F2274-2137-4623-8FA6-591F5431D48F}"/>
          </ac:spMkLst>
        </pc:spChg>
        <pc:spChg chg="add mod ord">
          <ac:chgData name="applet shibuya" userId="8bdd555148b5aa4b" providerId="LiveId" clId="{A77B1CC1-F0A6-430E-A394-7AA1E9A89888}" dt="2022-02-03T09:29:18.156" v="28187" actId="14100"/>
          <ac:spMkLst>
            <pc:docMk/>
            <pc:sldMk cId="393465152" sldId="302"/>
            <ac:spMk id="41" creationId="{FDE92B97-4AF2-4AE1-A31A-CCFA0E413D59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2" creationId="{E8E08418-A5DB-4E72-B9C9-F795C02D4CAD}"/>
          </ac:spMkLst>
        </pc:spChg>
        <pc:spChg chg="mod">
          <ac:chgData name="applet shibuya" userId="8bdd555148b5aa4b" providerId="LiveId" clId="{A77B1CC1-F0A6-430E-A394-7AA1E9A89888}" dt="2021-12-21T07:08:46.255" v="6811"/>
          <ac:spMkLst>
            <pc:docMk/>
            <pc:sldMk cId="393465152" sldId="302"/>
            <ac:spMk id="43" creationId="{2A1F8A54-5DCC-44E9-A7A0-A58EAC433683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3" creationId="{FB00C477-077A-4DAA-8FA1-6632EC05212D}"/>
          </ac:spMkLst>
        </pc:spChg>
        <pc:spChg chg="mod">
          <ac:chgData name="applet shibuya" userId="8bdd555148b5aa4b" providerId="LiveId" clId="{A77B1CC1-F0A6-430E-A394-7AA1E9A89888}" dt="2021-12-21T07:08:46.255" v="6811"/>
          <ac:spMkLst>
            <pc:docMk/>
            <pc:sldMk cId="393465152" sldId="302"/>
            <ac:spMk id="44" creationId="{B535F05C-A490-4E74-B18A-39058DA7DF83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4" creationId="{FDE64E6D-8D00-493F-A186-451EBF7ABE71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5" creationId="{217E9DB3-FB3B-4F3E-B6B1-FEC593451100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5" creationId="{6C92A796-35EC-411B-BEC6-E8EC0F3976F1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6" creationId="{5BEA7128-F0C5-4411-BC67-E068A7BD4750}"/>
          </ac:spMkLst>
        </pc:spChg>
        <pc:spChg chg="add mod">
          <ac:chgData name="applet shibuya" userId="8bdd555148b5aa4b" providerId="LiveId" clId="{A77B1CC1-F0A6-430E-A394-7AA1E9A89888}" dt="2022-02-04T07:22:06.319" v="33798" actId="207"/>
          <ac:spMkLst>
            <pc:docMk/>
            <pc:sldMk cId="393465152" sldId="302"/>
            <ac:spMk id="46" creationId="{FC4CE939-1C54-4C24-B29B-C8A0741560EE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47" creationId="{A9FF1EBE-0568-45AA-AC60-DFFCB631E1C8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7" creationId="{E0C815CE-3367-4D5C-87F3-11AAFB601E2B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8" creationId="{E35F4567-9BB9-4259-971E-32A7175A8C04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48" creationId="{FFD191DB-1849-430D-8854-A30C71B8BB1D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49" creationId="{4CB719F5-C61C-4233-9EBB-22239EDEB84A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49" creationId="{82C73196-5FF1-403C-B856-B05E1E6314C3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50" creationId="{04C8B7FC-11A7-430D-9D1C-6250DD6285B8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50" creationId="{4E63D83B-0B5C-4C39-83D8-9A64EDBF4E78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51" creationId="{1EBB1521-2218-423E-902B-98DD3C48EBC8}"/>
          </ac:spMkLst>
        </pc:spChg>
        <pc:spChg chg="add mod or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51" creationId="{EA5EB32A-77F7-4010-8900-8FAE21D18479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52" creationId="{241B78C8-9A3E-4885-8968-995A18B3DA06}"/>
          </ac:spMkLst>
        </pc:spChg>
        <pc:spChg chg="add del mod">
          <ac:chgData name="applet shibuya" userId="8bdd555148b5aa4b" providerId="LiveId" clId="{A77B1CC1-F0A6-430E-A394-7AA1E9A89888}" dt="2021-12-21T07:08:50.483" v="6812"/>
          <ac:spMkLst>
            <pc:docMk/>
            <pc:sldMk cId="393465152" sldId="302"/>
            <ac:spMk id="52" creationId="{ED2A9DE5-D963-4F8B-94EE-C2D957C6A4CA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53" creationId="{46E89D7B-9181-4850-9E29-DE2FA8AFAA13}"/>
          </ac:spMkLst>
        </pc:spChg>
        <pc:spChg chg="add del mod">
          <ac:chgData name="applet shibuya" userId="8bdd555148b5aa4b" providerId="LiveId" clId="{A77B1CC1-F0A6-430E-A394-7AA1E9A89888}" dt="2022-02-03T05:28:01.765" v="25062"/>
          <ac:spMkLst>
            <pc:docMk/>
            <pc:sldMk cId="393465152" sldId="302"/>
            <ac:spMk id="54" creationId="{00BB41C1-1230-4AB6-90B6-588E72CD5586}"/>
          </ac:spMkLst>
        </pc:spChg>
        <pc:spChg chg="mod">
          <ac:chgData name="applet shibuya" userId="8bdd555148b5aa4b" providerId="LiveId" clId="{A77B1CC1-F0A6-430E-A394-7AA1E9A89888}" dt="2021-12-21T07:08:46.255" v="6811"/>
          <ac:spMkLst>
            <pc:docMk/>
            <pc:sldMk cId="393465152" sldId="302"/>
            <ac:spMk id="54" creationId="{DD6C91F3-86A0-4F54-84FE-CA06B624B9F0}"/>
          </ac:spMkLst>
        </pc:spChg>
        <pc:spChg chg="mod">
          <ac:chgData name="applet shibuya" userId="8bdd555148b5aa4b" providerId="LiveId" clId="{A77B1CC1-F0A6-430E-A394-7AA1E9A89888}" dt="2021-12-21T07:08:46.255" v="6811"/>
          <ac:spMkLst>
            <pc:docMk/>
            <pc:sldMk cId="393465152" sldId="302"/>
            <ac:spMk id="55" creationId="{04E567CA-C835-4F82-8E6C-0595CCB0DD4D}"/>
          </ac:spMkLst>
        </pc:spChg>
        <pc:spChg chg="add del mod ord">
          <ac:chgData name="applet shibuya" userId="8bdd555148b5aa4b" providerId="LiveId" clId="{A77B1CC1-F0A6-430E-A394-7AA1E9A89888}" dt="2022-02-03T08:31:58.526" v="27380" actId="478"/>
          <ac:spMkLst>
            <pc:docMk/>
            <pc:sldMk cId="393465152" sldId="302"/>
            <ac:spMk id="55" creationId="{E48972E1-C220-413D-8D5E-EC11662B1A46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56" creationId="{4D83291C-787C-4317-A573-38C34C5C5A5E}"/>
          </ac:spMkLst>
        </pc:spChg>
        <pc:spChg chg="add mod ord">
          <ac:chgData name="applet shibuya" userId="8bdd555148b5aa4b" providerId="LiveId" clId="{A77B1CC1-F0A6-430E-A394-7AA1E9A89888}" dt="2022-02-04T07:08:25.496" v="33676"/>
          <ac:spMkLst>
            <pc:docMk/>
            <pc:sldMk cId="393465152" sldId="302"/>
            <ac:spMk id="56" creationId="{F658F4CF-2864-44BB-A8B8-23A1DC7195F7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57" creationId="{90E51B5F-6674-4AD2-9B56-36A22C24C280}"/>
          </ac:spMkLst>
        </pc:spChg>
        <pc:spChg chg="add del mod">
          <ac:chgData name="applet shibuya" userId="8bdd555148b5aa4b" providerId="LiveId" clId="{A77B1CC1-F0A6-430E-A394-7AA1E9A89888}" dt="2022-02-03T05:34:11.591" v="25201"/>
          <ac:spMkLst>
            <pc:docMk/>
            <pc:sldMk cId="393465152" sldId="302"/>
            <ac:spMk id="57" creationId="{D0221B1D-AC18-4411-A34C-51879101301D}"/>
          </ac:spMkLst>
        </pc:spChg>
        <pc:spChg chg="add del mod">
          <ac:chgData name="applet shibuya" userId="8bdd555148b5aa4b" providerId="LiveId" clId="{A77B1CC1-F0A6-430E-A394-7AA1E9A89888}" dt="2022-02-03T05:34:11.591" v="25201"/>
          <ac:spMkLst>
            <pc:docMk/>
            <pc:sldMk cId="393465152" sldId="302"/>
            <ac:spMk id="58" creationId="{8F521C55-8EE0-4896-8E4B-7920D1C4CEEE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58" creationId="{B79B8997-809A-4943-98C0-B21E711569B0}"/>
          </ac:spMkLst>
        </pc:spChg>
        <pc:spChg chg="add del mod">
          <ac:chgData name="applet shibuya" userId="8bdd555148b5aa4b" providerId="LiveId" clId="{A77B1CC1-F0A6-430E-A394-7AA1E9A89888}" dt="2022-02-03T05:34:11.591" v="25201"/>
          <ac:spMkLst>
            <pc:docMk/>
            <pc:sldMk cId="393465152" sldId="302"/>
            <ac:spMk id="59" creationId="{703FBA93-94BB-4D67-A2A9-E0FC5A227881}"/>
          </ac:spMkLst>
        </pc:spChg>
        <pc:spChg chg="mod">
          <ac:chgData name="applet shibuya" userId="8bdd555148b5aa4b" providerId="LiveId" clId="{A77B1CC1-F0A6-430E-A394-7AA1E9A89888}" dt="2021-12-21T07:08:57.767" v="6814"/>
          <ac:spMkLst>
            <pc:docMk/>
            <pc:sldMk cId="393465152" sldId="302"/>
            <ac:spMk id="60" creationId="{6E3A96A5-E134-4678-8BE5-04E58D953980}"/>
          </ac:spMkLst>
        </pc:spChg>
        <pc:spChg chg="add del mod">
          <ac:chgData name="applet shibuya" userId="8bdd555148b5aa4b" providerId="LiveId" clId="{A77B1CC1-F0A6-430E-A394-7AA1E9A89888}" dt="2022-02-03T05:34:11.591" v="25201"/>
          <ac:spMkLst>
            <pc:docMk/>
            <pc:sldMk cId="393465152" sldId="302"/>
            <ac:spMk id="60" creationId="{D42F4DB7-E222-497F-B777-1B9FFD52AB51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61" creationId="{6B3E8E40-CCFC-4921-8AAB-8E5D04A551F5}"/>
          </ac:spMkLst>
        </pc:spChg>
        <pc:spChg chg="mod">
          <ac:chgData name="applet shibuya" userId="8bdd555148b5aa4b" providerId="LiveId" clId="{A77B1CC1-F0A6-430E-A394-7AA1E9A89888}" dt="2021-12-21T07:08:57.767" v="6814"/>
          <ac:spMkLst>
            <pc:docMk/>
            <pc:sldMk cId="393465152" sldId="302"/>
            <ac:spMk id="61" creationId="{D6B836BE-FF25-4B38-97F9-F1D1D43BC0E5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62" creationId="{1B8DA76C-2059-4843-A933-D35CBFC31C0D}"/>
          </ac:spMkLst>
        </pc:spChg>
        <pc:spChg chg="del mod">
          <ac:chgData name="applet shibuya" userId="8bdd555148b5aa4b" providerId="LiveId" clId="{A77B1CC1-F0A6-430E-A394-7AA1E9A89888}" dt="2021-12-21T07:11:25.370" v="7042" actId="478"/>
          <ac:spMkLst>
            <pc:docMk/>
            <pc:sldMk cId="393465152" sldId="302"/>
            <ac:spMk id="62" creationId="{400608A2-4E90-4C4E-9FEE-A9B743925049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3" creationId="{90A69E4E-6099-49E0-ACA8-7F3EB0E967A6}"/>
          </ac:spMkLst>
        </pc:spChg>
        <pc:spChg chg="add mo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63" creationId="{B8361137-B627-4176-8A61-21AAA07624A9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4" creationId="{998E8AD9-06F0-448D-9A93-E45059F502F4}"/>
          </ac:spMkLst>
        </pc:spChg>
        <pc:spChg chg="add mod">
          <ac:chgData name="applet shibuya" userId="8bdd555148b5aa4b" providerId="LiveId" clId="{A77B1CC1-F0A6-430E-A394-7AA1E9A89888}" dt="2022-02-03T11:05:34.355" v="28926" actId="14838"/>
          <ac:spMkLst>
            <pc:docMk/>
            <pc:sldMk cId="393465152" sldId="302"/>
            <ac:spMk id="64" creationId="{CE56AD69-32EF-45F1-BA38-618BC6159B5D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5" creationId="{67D0269F-402B-497B-92E8-9D29059BDE0F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6" creationId="{09C7454F-4D1C-4985-8A4F-40CEA8BE6799}"/>
          </ac:spMkLst>
        </pc:spChg>
        <pc:spChg chg="mod">
          <ac:chgData name="applet shibuya" userId="8bdd555148b5aa4b" providerId="LiveId" clId="{A77B1CC1-F0A6-430E-A394-7AA1E9A89888}" dt="2022-02-04T05:04:43.024" v="31868" actId="165"/>
          <ac:spMkLst>
            <pc:docMk/>
            <pc:sldMk cId="393465152" sldId="302"/>
            <ac:spMk id="67" creationId="{3E1DC596-B367-4687-B5B8-4454FB0D81F2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7" creationId="{3FD7BF80-FE0E-4611-A6FD-3346E89E0628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8" creationId="{28AEF477-FE4F-46A6-B6DD-D5025A551D33}"/>
          </ac:spMkLst>
        </pc:spChg>
        <pc:spChg chg="mod">
          <ac:chgData name="applet shibuya" userId="8bdd555148b5aa4b" providerId="LiveId" clId="{A77B1CC1-F0A6-430E-A394-7AA1E9A89888}" dt="2022-02-04T05:04:43.024" v="31868" actId="165"/>
          <ac:spMkLst>
            <pc:docMk/>
            <pc:sldMk cId="393465152" sldId="302"/>
            <ac:spMk id="68" creationId="{8D6AB673-8A0A-491F-83A2-B248A144503F}"/>
          </ac:spMkLst>
        </pc:spChg>
        <pc:spChg chg="mod">
          <ac:chgData name="applet shibuya" userId="8bdd555148b5aa4b" providerId="LiveId" clId="{A77B1CC1-F0A6-430E-A394-7AA1E9A89888}" dt="2022-02-04T05:04:43.024" v="31868" actId="165"/>
          <ac:spMkLst>
            <pc:docMk/>
            <pc:sldMk cId="393465152" sldId="302"/>
            <ac:spMk id="69" creationId="{7591BD41-4542-495E-A60E-3C0CE49913B4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69" creationId="{B5F61F79-ABED-4811-946F-2AADB2B156EF}"/>
          </ac:spMkLst>
        </pc:spChg>
        <pc:spChg chg="add del mod">
          <ac:chgData name="applet shibuya" userId="8bdd555148b5aa4b" providerId="LiveId" clId="{A77B1CC1-F0A6-430E-A394-7AA1E9A89888}" dt="2021-12-21T07:09:06.705" v="6815"/>
          <ac:spMkLst>
            <pc:docMk/>
            <pc:sldMk cId="393465152" sldId="302"/>
            <ac:spMk id="70" creationId="{5F3086FC-7D85-4544-AC70-706F39B0C409}"/>
          </ac:spMkLst>
        </pc:spChg>
        <pc:spChg chg="add mod">
          <ac:chgData name="applet shibuya" userId="8bdd555148b5aa4b" providerId="LiveId" clId="{A77B1CC1-F0A6-430E-A394-7AA1E9A89888}" dt="2022-02-04T08:01:25.685" v="34691" actId="207"/>
          <ac:spMkLst>
            <pc:docMk/>
            <pc:sldMk cId="393465152" sldId="302"/>
            <ac:spMk id="70" creationId="{741C867E-B761-4CBB-8E60-4E3FD8960795}"/>
          </ac:spMkLst>
        </pc:spChg>
        <pc:spChg chg="mod">
          <ac:chgData name="applet shibuya" userId="8bdd555148b5aa4b" providerId="LiveId" clId="{A77B1CC1-F0A6-430E-A394-7AA1E9A89888}" dt="2021-12-21T07:08:57.767" v="6814"/>
          <ac:spMkLst>
            <pc:docMk/>
            <pc:sldMk cId="393465152" sldId="302"/>
            <ac:spMk id="72" creationId="{4573E402-D016-4523-909B-9649CD42C510}"/>
          </ac:spMkLst>
        </pc:spChg>
        <pc:spChg chg="mod">
          <ac:chgData name="applet shibuya" userId="8bdd555148b5aa4b" providerId="LiveId" clId="{A77B1CC1-F0A6-430E-A394-7AA1E9A89888}" dt="2021-12-21T07:08:57.767" v="6814"/>
          <ac:spMkLst>
            <pc:docMk/>
            <pc:sldMk cId="393465152" sldId="302"/>
            <ac:spMk id="73" creationId="{A6D39EBE-A409-4979-943B-48086325BC66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73" creationId="{BB736BC1-3F12-4E65-AAD0-930A4F310547}"/>
          </ac:spMkLst>
        </pc:spChg>
        <pc:spChg chg="add del mod">
          <ac:chgData name="applet shibuya" userId="8bdd555148b5aa4b" providerId="LiveId" clId="{A77B1CC1-F0A6-430E-A394-7AA1E9A89888}" dt="2021-12-21T07:09:17.235" v="6817" actId="478"/>
          <ac:spMkLst>
            <pc:docMk/>
            <pc:sldMk cId="393465152" sldId="302"/>
            <ac:spMk id="74" creationId="{60B202B8-65EB-4267-8B13-512E82AD9CD1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74" creationId="{A0DBEA06-D207-4E6E-8D12-AE3BF0844D8F}"/>
          </ac:spMkLst>
        </pc:spChg>
        <pc:spChg chg="add del mod">
          <ac:chgData name="applet shibuya" userId="8bdd555148b5aa4b" providerId="LiveId" clId="{A77B1CC1-F0A6-430E-A394-7AA1E9A89888}" dt="2022-02-03T05:56:16.335" v="25403" actId="478"/>
          <ac:spMkLst>
            <pc:docMk/>
            <pc:sldMk cId="393465152" sldId="302"/>
            <ac:spMk id="75" creationId="{3323DAE4-967C-4D81-AC84-982243F79BC9}"/>
          </ac:spMkLst>
        </pc:spChg>
        <pc:spChg chg="add del mod">
          <ac:chgData name="applet shibuya" userId="8bdd555148b5aa4b" providerId="LiveId" clId="{A77B1CC1-F0A6-430E-A394-7AA1E9A89888}" dt="2021-12-21T07:09:22.675" v="6819" actId="478"/>
          <ac:spMkLst>
            <pc:docMk/>
            <pc:sldMk cId="393465152" sldId="302"/>
            <ac:spMk id="76" creationId="{046DF5B3-03A0-46E3-9368-53EEF144121D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76" creationId="{5825AB46-8D22-4061-9CEF-7E75A7517C1D}"/>
          </ac:spMkLst>
        </pc:spChg>
        <pc:spChg chg="add del mod">
          <ac:chgData name="applet shibuya" userId="8bdd555148b5aa4b" providerId="LiveId" clId="{A77B1CC1-F0A6-430E-A394-7AA1E9A89888}" dt="2022-02-03T06:06:12.607" v="25648"/>
          <ac:spMkLst>
            <pc:docMk/>
            <pc:sldMk cId="393465152" sldId="302"/>
            <ac:spMk id="77" creationId="{1BE0956F-A008-408A-99B0-6EB8153F0015}"/>
          </ac:spMkLst>
        </pc:spChg>
        <pc:spChg chg="mod">
          <ac:chgData name="applet shibuya" userId="8bdd555148b5aa4b" providerId="LiveId" clId="{A77B1CC1-F0A6-430E-A394-7AA1E9A89888}" dt="2021-12-21T07:11:12.810" v="7041" actId="207"/>
          <ac:spMkLst>
            <pc:docMk/>
            <pc:sldMk cId="393465152" sldId="302"/>
            <ac:spMk id="78" creationId="{0884AD74-325C-43AF-9B3D-87133E6E0610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79" creationId="{7C730EC2-88DC-4107-80BA-87281B5D12F3}"/>
          </ac:spMkLst>
        </pc:spChg>
        <pc:spChg chg="mod">
          <ac:chgData name="applet shibuya" userId="8bdd555148b5aa4b" providerId="LiveId" clId="{A77B1CC1-F0A6-430E-A394-7AA1E9A89888}" dt="2021-12-21T07:11:12.810" v="7041" actId="207"/>
          <ac:spMkLst>
            <pc:docMk/>
            <pc:sldMk cId="393465152" sldId="302"/>
            <ac:spMk id="79" creationId="{A0A6DFBB-88A0-4FC7-9422-F22CA3A63AB7}"/>
          </ac:spMkLst>
        </pc:spChg>
        <pc:spChg chg="add del mod ord">
          <ac:chgData name="applet shibuya" userId="8bdd555148b5aa4b" providerId="LiveId" clId="{A77B1CC1-F0A6-430E-A394-7AA1E9A89888}" dt="2022-02-04T07:08:41.636" v="33683" actId="478"/>
          <ac:spMkLst>
            <pc:docMk/>
            <pc:sldMk cId="393465152" sldId="302"/>
            <ac:spMk id="80" creationId="{2F01DE3D-9652-493F-8220-63CF0A63FFB0}"/>
          </ac:spMkLst>
        </pc:spChg>
        <pc:spChg chg="add mod">
          <ac:chgData name="applet shibuya" userId="8bdd555148b5aa4b" providerId="LiveId" clId="{A77B1CC1-F0A6-430E-A394-7AA1E9A89888}" dt="2022-02-04T08:01:25.685" v="34691" actId="207"/>
          <ac:spMkLst>
            <pc:docMk/>
            <pc:sldMk cId="393465152" sldId="302"/>
            <ac:spMk id="81" creationId="{9F7AB70C-B4DC-4138-AAAE-AED6793A0543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82" creationId="{376830CA-5DBE-446B-86AD-2E2071F85CBC}"/>
          </ac:spMkLst>
        </pc:spChg>
        <pc:spChg chg="add del mod">
          <ac:chgData name="applet shibuya" userId="8bdd555148b5aa4b" providerId="LiveId" clId="{A77B1CC1-F0A6-430E-A394-7AA1E9A89888}" dt="2021-12-21T07:09:17.235" v="6817" actId="478"/>
          <ac:spMkLst>
            <pc:docMk/>
            <pc:sldMk cId="393465152" sldId="302"/>
            <ac:spMk id="82" creationId="{707AEB01-4770-453A-A998-B70488384788}"/>
          </ac:spMkLst>
        </pc:spChg>
        <pc:spChg chg="add mod topLvl">
          <ac:chgData name="applet shibuya" userId="8bdd555148b5aa4b" providerId="LiveId" clId="{A77B1CC1-F0A6-430E-A394-7AA1E9A89888}" dt="2022-02-08T05:29:59.659" v="38925" actId="1037"/>
          <ac:spMkLst>
            <pc:docMk/>
            <pc:sldMk cId="393465152" sldId="302"/>
            <ac:spMk id="83" creationId="{AD936DE8-200F-41C7-B334-A1E128FBE41C}"/>
          </ac:spMkLst>
        </pc:spChg>
        <pc:spChg chg="del mod">
          <ac:chgData name="applet shibuya" userId="8bdd555148b5aa4b" providerId="LiveId" clId="{A77B1CC1-F0A6-430E-A394-7AA1E9A89888}" dt="2022-02-04T07:35:27.708" v="34031" actId="478"/>
          <ac:spMkLst>
            <pc:docMk/>
            <pc:sldMk cId="393465152" sldId="302"/>
            <ac:spMk id="84" creationId="{A2763666-2EF0-4C9A-A3F5-57493CAA199E}"/>
          </ac:spMkLst>
        </pc:spChg>
        <pc:spChg chg="add del mod">
          <ac:chgData name="applet shibuya" userId="8bdd555148b5aa4b" providerId="LiveId" clId="{A77B1CC1-F0A6-430E-A394-7AA1E9A89888}" dt="2021-12-21T07:09:17.235" v="6817" actId="478"/>
          <ac:spMkLst>
            <pc:docMk/>
            <pc:sldMk cId="393465152" sldId="302"/>
            <ac:spMk id="84" creationId="{D6A283F1-899A-4716-9E2C-9020FB1C31B1}"/>
          </ac:spMkLst>
        </pc:spChg>
        <pc:spChg chg="add del mod">
          <ac:chgData name="applet shibuya" userId="8bdd555148b5aa4b" providerId="LiveId" clId="{A77B1CC1-F0A6-430E-A394-7AA1E9A89888}" dt="2021-12-21T07:09:21.118" v="6818" actId="478"/>
          <ac:spMkLst>
            <pc:docMk/>
            <pc:sldMk cId="393465152" sldId="302"/>
            <ac:spMk id="85" creationId="{B85EFEB3-D2DB-4D78-B6FE-A3D2315B1A01}"/>
          </ac:spMkLst>
        </pc:spChg>
        <pc:spChg chg="add del mod">
          <ac:chgData name="applet shibuya" userId="8bdd555148b5aa4b" providerId="LiveId" clId="{A77B1CC1-F0A6-430E-A394-7AA1E9A89888}" dt="2021-12-21T07:09:17.235" v="6817" actId="478"/>
          <ac:spMkLst>
            <pc:docMk/>
            <pc:sldMk cId="393465152" sldId="302"/>
            <ac:spMk id="86" creationId="{7B12EFD8-006F-41A6-B7FE-2162932492EC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87" creationId="{7A90B527-DAB6-4FC6-B3E7-BE4D6DF70F3F}"/>
          </ac:spMkLst>
        </pc:spChg>
        <pc:spChg chg="add del mod">
          <ac:chgData name="applet shibuya" userId="8bdd555148b5aa4b" providerId="LiveId" clId="{A77B1CC1-F0A6-430E-A394-7AA1E9A89888}" dt="2021-12-21T07:09:17.235" v="6817" actId="478"/>
          <ac:spMkLst>
            <pc:docMk/>
            <pc:sldMk cId="393465152" sldId="302"/>
            <ac:spMk id="87" creationId="{E0A0D25D-15F8-4063-8B0A-BF2DB220BB0F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88" creationId="{DB282676-9CCA-4A05-B18F-AA5D4F4D99BE}"/>
          </ac:spMkLst>
        </pc:spChg>
        <pc:spChg chg="mod">
          <ac:chgData name="applet shibuya" userId="8bdd555148b5aa4b" providerId="LiveId" clId="{A77B1CC1-F0A6-430E-A394-7AA1E9A89888}" dt="2021-12-21T07:09:08.503" v="6816"/>
          <ac:spMkLst>
            <pc:docMk/>
            <pc:sldMk cId="393465152" sldId="302"/>
            <ac:spMk id="89" creationId="{0EF402C7-1FB3-404E-BDE4-611322716336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89" creationId="{797429F6-1383-42DC-B73E-D1C1D823EAFC}"/>
          </ac:spMkLst>
        </pc:spChg>
        <pc:spChg chg="mod">
          <ac:chgData name="applet shibuya" userId="8bdd555148b5aa4b" providerId="LiveId" clId="{A77B1CC1-F0A6-430E-A394-7AA1E9A89888}" dt="2021-12-21T07:09:08.503" v="6816"/>
          <ac:spMkLst>
            <pc:docMk/>
            <pc:sldMk cId="393465152" sldId="302"/>
            <ac:spMk id="90" creationId="{11EE06E5-48B1-444D-8F2C-FF64977CE519}"/>
          </ac:spMkLst>
        </pc:spChg>
        <pc:spChg chg="add del mod">
          <ac:chgData name="applet shibuya" userId="8bdd555148b5aa4b" providerId="LiveId" clId="{A77B1CC1-F0A6-430E-A394-7AA1E9A89888}" dt="2022-02-03T06:17:58.435" v="26022" actId="478"/>
          <ac:spMkLst>
            <pc:docMk/>
            <pc:sldMk cId="393465152" sldId="302"/>
            <ac:spMk id="90" creationId="{5E800A51-05C6-494D-AA07-1BB76B312053}"/>
          </ac:spMkLst>
        </pc:spChg>
        <pc:spChg chg="add del mod">
          <ac:chgData name="applet shibuya" userId="8bdd555148b5aa4b" providerId="LiveId" clId="{A77B1CC1-F0A6-430E-A394-7AA1E9A89888}" dt="2022-02-03T06:09:17.907" v="25763" actId="478"/>
          <ac:spMkLst>
            <pc:docMk/>
            <pc:sldMk cId="393465152" sldId="302"/>
            <ac:spMk id="91" creationId="{FB782765-81F2-414A-8E9A-1748957F9026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93" creationId="{03F26FCE-5F07-418B-8402-0CBE2392D74D}"/>
          </ac:spMkLst>
        </pc:spChg>
        <pc:spChg chg="mod">
          <ac:chgData name="applet shibuya" userId="8bdd555148b5aa4b" providerId="LiveId" clId="{A77B1CC1-F0A6-430E-A394-7AA1E9A89888}" dt="2021-12-21T07:13:12.378" v="7157" actId="207"/>
          <ac:spMkLst>
            <pc:docMk/>
            <pc:sldMk cId="393465152" sldId="302"/>
            <ac:spMk id="93" creationId="{19434023-7FEA-4304-A100-2BE2657B0751}"/>
          </ac:spMkLst>
        </pc:spChg>
        <pc:spChg chg="mod">
          <ac:chgData name="applet shibuya" userId="8bdd555148b5aa4b" providerId="LiveId" clId="{A77B1CC1-F0A6-430E-A394-7AA1E9A89888}" dt="2021-12-21T07:13:12.378" v="7157" actId="207"/>
          <ac:spMkLst>
            <pc:docMk/>
            <pc:sldMk cId="393465152" sldId="302"/>
            <ac:spMk id="94" creationId="{3D0E5E90-2E0B-4348-9372-3C9C0758CF5C}"/>
          </ac:spMkLst>
        </pc:spChg>
        <pc:spChg chg="mod">
          <ac:chgData name="applet shibuya" userId="8bdd555148b5aa4b" providerId="LiveId" clId="{A77B1CC1-F0A6-430E-A394-7AA1E9A89888}" dt="2022-02-08T05:32:30.532" v="38939" actId="1038"/>
          <ac:spMkLst>
            <pc:docMk/>
            <pc:sldMk cId="393465152" sldId="302"/>
            <ac:spMk id="94" creationId="{73656A63-002B-458E-9B74-E2B7FA348AE6}"/>
          </ac:spMkLst>
        </pc:spChg>
        <pc:spChg chg="add del mod">
          <ac:chgData name="applet shibuya" userId="8bdd555148b5aa4b" providerId="LiveId" clId="{A77B1CC1-F0A6-430E-A394-7AA1E9A89888}" dt="2022-02-03T06:09:17.907" v="25763" actId="478"/>
          <ac:spMkLst>
            <pc:docMk/>
            <pc:sldMk cId="393465152" sldId="302"/>
            <ac:spMk id="95" creationId="{5168766A-C76D-4C51-BC42-791195102EC1}"/>
          </ac:spMkLst>
        </pc:spChg>
        <pc:spChg chg="add del mod">
          <ac:chgData name="applet shibuya" userId="8bdd555148b5aa4b" providerId="LiveId" clId="{A77B1CC1-F0A6-430E-A394-7AA1E9A89888}" dt="2022-02-03T06:09:17.907" v="25763" actId="478"/>
          <ac:spMkLst>
            <pc:docMk/>
            <pc:sldMk cId="393465152" sldId="302"/>
            <ac:spMk id="96" creationId="{85D8CA81-C488-482C-83A6-9DF78A0357AF}"/>
          </ac:spMkLst>
        </pc:spChg>
        <pc:spChg chg="add del mod">
          <ac:chgData name="applet shibuya" userId="8bdd555148b5aa4b" providerId="LiveId" clId="{A77B1CC1-F0A6-430E-A394-7AA1E9A89888}" dt="2022-02-04T05:04:30.339" v="31867" actId="478"/>
          <ac:spMkLst>
            <pc:docMk/>
            <pc:sldMk cId="393465152" sldId="302"/>
            <ac:spMk id="96" creationId="{A5B12C86-A63F-4D8A-81A5-C1E6413605D4}"/>
          </ac:spMkLst>
        </pc:spChg>
        <pc:spChg chg="add mod topLvl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97" creationId="{FCBC20F9-BCC4-4DE5-8172-A30CB243B53F}"/>
          </ac:spMkLst>
        </pc:spChg>
        <pc:spChg chg="add del mod">
          <ac:chgData name="applet shibuya" userId="8bdd555148b5aa4b" providerId="LiveId" clId="{A77B1CC1-F0A6-430E-A394-7AA1E9A89888}" dt="2021-12-21T07:14:26.272" v="7301"/>
          <ac:spMkLst>
            <pc:docMk/>
            <pc:sldMk cId="393465152" sldId="302"/>
            <ac:spMk id="98" creationId="{81E316A6-CAB9-4AA2-B1D7-2873E171C2AD}"/>
          </ac:spMkLst>
        </pc:spChg>
        <pc:spChg chg="del mod">
          <ac:chgData name="applet shibuya" userId="8bdd555148b5aa4b" providerId="LiveId" clId="{A77B1CC1-F0A6-430E-A394-7AA1E9A89888}" dt="2022-02-04T07:35:10.702" v="34025" actId="478"/>
          <ac:spMkLst>
            <pc:docMk/>
            <pc:sldMk cId="393465152" sldId="302"/>
            <ac:spMk id="98" creationId="{F69AC1C7-5C29-4AD8-97C8-DBC5F7F2C8F3}"/>
          </ac:spMkLst>
        </pc:spChg>
        <pc:spChg chg="add del mod">
          <ac:chgData name="applet shibuya" userId="8bdd555148b5aa4b" providerId="LiveId" clId="{A77B1CC1-F0A6-430E-A394-7AA1E9A89888}" dt="2022-02-03T06:25:34.677" v="26135" actId="478"/>
          <ac:spMkLst>
            <pc:docMk/>
            <pc:sldMk cId="393465152" sldId="302"/>
            <ac:spMk id="99" creationId="{99C63545-F576-4F08-81CC-498BC2DE9165}"/>
          </ac:spMkLst>
        </pc:spChg>
        <pc:spChg chg="add del mod">
          <ac:chgData name="applet shibuya" userId="8bdd555148b5aa4b" providerId="LiveId" clId="{A77B1CC1-F0A6-430E-A394-7AA1E9A89888}" dt="2022-02-03T06:25:34.677" v="26135" actId="478"/>
          <ac:spMkLst>
            <pc:docMk/>
            <pc:sldMk cId="393465152" sldId="302"/>
            <ac:spMk id="100" creationId="{6BECA7BE-8574-4025-AC66-52AC756B3834}"/>
          </ac:spMkLst>
        </pc:spChg>
        <pc:spChg chg="mod">
          <ac:chgData name="applet shibuya" userId="8bdd555148b5aa4b" providerId="LiveId" clId="{A77B1CC1-F0A6-430E-A394-7AA1E9A89888}" dt="2021-12-21T07:14:23.313" v="7298"/>
          <ac:spMkLst>
            <pc:docMk/>
            <pc:sldMk cId="393465152" sldId="302"/>
            <ac:spMk id="100" creationId="{D451C8FA-9CCE-4911-ACDB-3552A44EC9B9}"/>
          </ac:spMkLst>
        </pc:spChg>
        <pc:spChg chg="mod">
          <ac:chgData name="applet shibuya" userId="8bdd555148b5aa4b" providerId="LiveId" clId="{A77B1CC1-F0A6-430E-A394-7AA1E9A89888}" dt="2021-12-21T07:14:23.313" v="7298"/>
          <ac:spMkLst>
            <pc:docMk/>
            <pc:sldMk cId="393465152" sldId="302"/>
            <ac:spMk id="101" creationId="{37652CEE-D21E-42BB-A975-9B6517D1273E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2" creationId="{36FAFC16-B484-4B11-AC47-46C4048B5F09}"/>
          </ac:spMkLst>
        </pc:spChg>
        <pc:spChg chg="add del mod">
          <ac:chgData name="applet shibuya" userId="8bdd555148b5aa4b" providerId="LiveId" clId="{A77B1CC1-F0A6-430E-A394-7AA1E9A89888}" dt="2021-12-21T07:14:26.272" v="7301"/>
          <ac:spMkLst>
            <pc:docMk/>
            <pc:sldMk cId="393465152" sldId="302"/>
            <ac:spMk id="102" creationId="{F8771AEE-AD43-45EB-9D2F-3D07BE9F303E}"/>
          </ac:spMkLst>
        </pc:spChg>
        <pc:spChg chg="add del mod">
          <ac:chgData name="applet shibuya" userId="8bdd555148b5aa4b" providerId="LiveId" clId="{A77B1CC1-F0A6-430E-A394-7AA1E9A89888}" dt="2021-12-21T07:14:26.272" v="7301"/>
          <ac:spMkLst>
            <pc:docMk/>
            <pc:sldMk cId="393465152" sldId="302"/>
            <ac:spMk id="103" creationId="{A4042162-3AEB-4FEC-B261-2648D68163B4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3" creationId="{D120CC51-DC6E-4F30-BD78-A5AE3D9C65B6}"/>
          </ac:spMkLst>
        </pc:spChg>
        <pc:spChg chg="add del mod">
          <ac:chgData name="applet shibuya" userId="8bdd555148b5aa4b" providerId="LiveId" clId="{A77B1CC1-F0A6-430E-A394-7AA1E9A89888}" dt="2021-12-21T07:14:26.272" v="7301"/>
          <ac:spMkLst>
            <pc:docMk/>
            <pc:sldMk cId="393465152" sldId="302"/>
            <ac:spMk id="104" creationId="{F6C41E1E-803E-4EE7-8F1F-CF9DE1D818C1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05" creationId="{205D49B7-0024-4216-A990-A1C674176C4E}"/>
          </ac:spMkLst>
        </pc:spChg>
        <pc:spChg chg="add del mod">
          <ac:chgData name="applet shibuya" userId="8bdd555148b5aa4b" providerId="LiveId" clId="{A77B1CC1-F0A6-430E-A394-7AA1E9A89888}" dt="2022-02-03T06:09:57.974" v="25770" actId="478"/>
          <ac:spMkLst>
            <pc:docMk/>
            <pc:sldMk cId="393465152" sldId="302"/>
            <ac:spMk id="105" creationId="{28B2162B-AC5E-40DE-B11A-02B554D04AF9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6" creationId="{752CF865-7087-4542-8E26-FFBABE96AF8B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7" creationId="{61899382-E365-45A6-97B4-B73ECD11396B}"/>
          </ac:spMkLst>
        </pc:spChg>
        <pc:spChg chg="mod">
          <ac:chgData name="applet shibuya" userId="8bdd555148b5aa4b" providerId="LiveId" clId="{A77B1CC1-F0A6-430E-A394-7AA1E9A89888}" dt="2021-12-21T07:14:30.538" v="7319"/>
          <ac:spMkLst>
            <pc:docMk/>
            <pc:sldMk cId="393465152" sldId="302"/>
            <ac:spMk id="107" creationId="{9876370C-9DCF-467F-B19F-3ABC47E4BC69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08" creationId="{D552BBE3-4D58-457F-A7CC-68BE0D8CDEB4}"/>
          </ac:spMkLst>
        </pc:spChg>
        <pc:spChg chg="mod">
          <ac:chgData name="applet shibuya" userId="8bdd555148b5aa4b" providerId="LiveId" clId="{A77B1CC1-F0A6-430E-A394-7AA1E9A89888}" dt="2021-12-21T07:14:30.538" v="7319"/>
          <ac:spMkLst>
            <pc:docMk/>
            <pc:sldMk cId="393465152" sldId="302"/>
            <ac:spMk id="108" creationId="{F96ACEE2-2AFA-4276-B94C-AA5B473AE1BB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09" creationId="{168CAC45-EC60-47E1-9433-CDF23AB361A0}"/>
          </ac:spMkLst>
        </pc:spChg>
        <pc:spChg chg="add del mod">
          <ac:chgData name="applet shibuya" userId="8bdd555148b5aa4b" providerId="LiveId" clId="{A77B1CC1-F0A6-430E-A394-7AA1E9A89888}" dt="2022-02-03T06:10:08.923" v="25773" actId="478"/>
          <ac:spMkLst>
            <pc:docMk/>
            <pc:sldMk cId="393465152" sldId="302"/>
            <ac:spMk id="109" creationId="{46DDBB49-653A-4E12-9872-0A6B6B9FBF27}"/>
          </ac:spMkLst>
        </pc:spChg>
        <pc:spChg chg="add del mod">
          <ac:chgData name="applet shibuya" userId="8bdd555148b5aa4b" providerId="LiveId" clId="{A77B1CC1-F0A6-430E-A394-7AA1E9A89888}" dt="2022-02-03T06:11:36.048" v="25840" actId="478"/>
          <ac:spMkLst>
            <pc:docMk/>
            <pc:sldMk cId="393465152" sldId="302"/>
            <ac:spMk id="110" creationId="{2509CAC7-ED3F-4EA8-8B29-5A6AE1229436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10" creationId="{AAB06C5F-A5C2-4FEE-9998-DF26275B4ED9}"/>
          </ac:spMkLst>
        </pc:spChg>
        <pc:spChg chg="add mod ord topLvl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11" creationId="{370FC1FA-D83E-43E9-A962-50CA0DA67754}"/>
          </ac:spMkLst>
        </pc:spChg>
        <pc:spChg chg="add mod topLvl">
          <ac:chgData name="applet shibuya" userId="8bdd555148b5aa4b" providerId="LiveId" clId="{A77B1CC1-F0A6-430E-A394-7AA1E9A89888}" dt="2022-02-08T05:29:59.659" v="38925" actId="1037"/>
          <ac:spMkLst>
            <pc:docMk/>
            <pc:sldMk cId="393465152" sldId="302"/>
            <ac:spMk id="112" creationId="{D7FDD2DE-D494-4B6E-A772-94122196CEF6}"/>
          </ac:spMkLst>
        </pc:spChg>
        <pc:spChg chg="add mod topLvl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13" creationId="{745356CF-D82C-48CA-98AE-2097709DED62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14" creationId="{93F1BA88-A498-434B-9C27-CDE6A325C096}"/>
          </ac:spMkLst>
        </pc:spChg>
        <pc:spChg chg="mo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15" creationId="{B3DB0A4E-7CCD-4F1D-B7C5-0E822F4171A8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17" creationId="{9B2BBAE2-533E-4D60-8413-D0714777E972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17" creationId="{B132ECF5-266A-4DB3-B247-71DCA4FD8D56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18" creationId="{420D55BE-6758-489A-AB31-6B0331FB93D9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18" creationId="{F5C63494-9CCB-4928-8F3C-66DC191AF7FF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20" creationId="{01DCC0A1-EC42-4ADF-8781-05AFB30712A2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20" creationId="{A9296DDE-9020-4141-95EE-DF61E7176F32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21" creationId="{3BBD13D6-6313-4CCB-8DFA-A0E112FC569E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21" creationId="{CBB43151-992E-4309-AA96-C61928E60BDA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22" creationId="{B9F7034A-2226-40C5-98A7-295F7CA3D920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22" creationId="{BC1E079B-F9C9-4384-A289-27FDF5CB69FA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23" creationId="{3D0A5304-1AC2-426C-B100-CCA73AEB8C10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23" creationId="{481E653E-0A3F-49A2-B669-D9FF339A9314}"/>
          </ac:spMkLst>
        </pc:spChg>
        <pc:spChg chg="mod">
          <ac:chgData name="applet shibuya" userId="8bdd555148b5aa4b" providerId="LiveId" clId="{A77B1CC1-F0A6-430E-A394-7AA1E9A89888}" dt="2022-02-03T07:11:13.338" v="26725"/>
          <ac:spMkLst>
            <pc:docMk/>
            <pc:sldMk cId="393465152" sldId="302"/>
            <ac:spMk id="124" creationId="{547D050A-F105-4A80-A0A8-EC01546F8DF1}"/>
          </ac:spMkLst>
        </pc:spChg>
        <pc:spChg chg="mod">
          <ac:chgData name="applet shibuya" userId="8bdd555148b5aa4b" providerId="LiveId" clId="{A77B1CC1-F0A6-430E-A394-7AA1E9A89888}" dt="2022-02-04T05:07:57.194" v="31916"/>
          <ac:spMkLst>
            <pc:docMk/>
            <pc:sldMk cId="393465152" sldId="302"/>
            <ac:spMk id="124" creationId="{618E3190-A545-481E-935E-CA29D3418344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26" creationId="{DD8B0D43-0B04-452A-AA76-9B7F8734E1DB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27" creationId="{19AF1A4A-65C8-44D1-8888-F631F41F5925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29" creationId="{8818873E-5D51-4E2A-80A1-8BE16E0FB6F3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30" creationId="{6089CD45-51EE-40FD-B77B-6C634DBD8A27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31" creationId="{30FD1A0B-44F8-4072-852B-369FD38F894B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32" creationId="{61DEAFA0-F0D0-4E5C-83D5-E4C60E6A9DD6}"/>
          </ac:spMkLst>
        </pc:spChg>
        <pc:spChg chg="mod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33" creationId="{89EBADA0-6502-44C6-A266-1E18CB309420}"/>
          </ac:spMkLst>
        </pc:spChg>
        <pc:spChg chg="add mod topLvl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34" creationId="{619BF92E-0A84-4DC3-8AF8-D01FCEA3074C}"/>
          </ac:spMkLst>
        </pc:spChg>
        <pc:spChg chg="add mod ord topLvl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35" creationId="{3A34308A-89DC-4DCA-AFD7-A4AF9B7B66CF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37" creationId="{DE6DF802-6DEE-4CDE-B2CC-69215DF98619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38" creationId="{202EF481-6264-48EF-9E60-2876B05E7055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40" creationId="{14B28DEB-C166-4EE1-B44D-8E17C7436549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41" creationId="{0BECE7B0-951A-4C43-847B-92FC491951F2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42" creationId="{75DF1B2E-9105-42C1-8016-8277798D9D4D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43" creationId="{25D2D6DE-5985-4DAC-A401-ECE9856DF7D1}"/>
          </ac:spMkLst>
        </pc:spChg>
        <pc:spChg chg="mod">
          <ac:chgData name="applet shibuya" userId="8bdd555148b5aa4b" providerId="LiveId" clId="{A77B1CC1-F0A6-430E-A394-7AA1E9A89888}" dt="2022-02-08T05:28:52.687" v="38911" actId="165"/>
          <ac:spMkLst>
            <pc:docMk/>
            <pc:sldMk cId="393465152" sldId="302"/>
            <ac:spMk id="144" creationId="{210CAA61-B3E6-46F2-8E25-A2E092803D5E}"/>
          </ac:spMkLst>
        </pc:spChg>
        <pc:spChg chg="add mod topLvl">
          <ac:chgData name="applet shibuya" userId="8bdd555148b5aa4b" providerId="LiveId" clId="{A77B1CC1-F0A6-430E-A394-7AA1E9A89888}" dt="2022-02-08T05:29:59.659" v="38925" actId="1037"/>
          <ac:spMkLst>
            <pc:docMk/>
            <pc:sldMk cId="393465152" sldId="302"/>
            <ac:spMk id="145" creationId="{B6E68F62-3755-43B4-B42E-3D5D94ADA074}"/>
          </ac:spMkLst>
        </pc:spChg>
        <pc:spChg chg="add del mod">
          <ac:chgData name="applet shibuya" userId="8bdd555148b5aa4b" providerId="LiveId" clId="{A77B1CC1-F0A6-430E-A394-7AA1E9A89888}" dt="2022-02-04T07:28:14.012" v="33838" actId="478"/>
          <ac:spMkLst>
            <pc:docMk/>
            <pc:sldMk cId="393465152" sldId="302"/>
            <ac:spMk id="146" creationId="{8E7AC0F2-6650-460A-8BA7-9CC4B7B1AD64}"/>
          </ac:spMkLst>
        </pc:spChg>
        <pc:spChg chg="add mod topLvl">
          <ac:chgData name="applet shibuya" userId="8bdd555148b5aa4b" providerId="LiveId" clId="{A77B1CC1-F0A6-430E-A394-7AA1E9A89888}" dt="2022-02-08T05:29:59.659" v="38925" actId="1037"/>
          <ac:spMkLst>
            <pc:docMk/>
            <pc:sldMk cId="393465152" sldId="302"/>
            <ac:spMk id="147" creationId="{744C8086-D5D2-4EC9-949A-D155814E369F}"/>
          </ac:spMkLst>
        </pc:spChg>
        <pc:spChg chg="add mod ord">
          <ac:chgData name="applet shibuya" userId="8bdd555148b5aa4b" providerId="LiveId" clId="{A77B1CC1-F0A6-430E-A394-7AA1E9A89888}" dt="2022-02-03T08:58:31.060" v="27727" actId="2711"/>
          <ac:spMkLst>
            <pc:docMk/>
            <pc:sldMk cId="393465152" sldId="302"/>
            <ac:spMk id="148" creationId="{D8492806-5A91-4BC0-B2B7-7A5003B54E92}"/>
          </ac:spMkLst>
        </pc:spChg>
        <pc:spChg chg="add mod ord topLvl">
          <ac:chgData name="applet shibuya" userId="8bdd555148b5aa4b" providerId="LiveId" clId="{A77B1CC1-F0A6-430E-A394-7AA1E9A89888}" dt="2022-02-08T05:30:26.888" v="38926" actId="165"/>
          <ac:spMkLst>
            <pc:docMk/>
            <pc:sldMk cId="393465152" sldId="302"/>
            <ac:spMk id="149" creationId="{05DFEFD8-70C3-4CB2-8D77-14C4ABEB0E76}"/>
          </ac:spMkLst>
        </pc:spChg>
        <pc:spChg chg="add del mod">
          <ac:chgData name="applet shibuya" userId="8bdd555148b5aa4b" providerId="LiveId" clId="{A77B1CC1-F0A6-430E-A394-7AA1E9A89888}" dt="2022-02-04T07:09:17.037" v="33692" actId="478"/>
          <ac:spMkLst>
            <pc:docMk/>
            <pc:sldMk cId="393465152" sldId="302"/>
            <ac:spMk id="150" creationId="{4ECE3E63-0DC8-4F11-A92E-1A5E63501185}"/>
          </ac:spMkLst>
        </pc:spChg>
        <pc:spChg chg="add mod ord">
          <ac:chgData name="applet shibuya" userId="8bdd555148b5aa4b" providerId="LiveId" clId="{A77B1CC1-F0A6-430E-A394-7AA1E9A89888}" dt="2022-02-04T07:35:04.875" v="34024" actId="165"/>
          <ac:spMkLst>
            <pc:docMk/>
            <pc:sldMk cId="393465152" sldId="302"/>
            <ac:spMk id="151" creationId="{80F34E08-8BC8-4078-9F57-CDB9C7D88185}"/>
          </ac:spMkLst>
        </pc:spChg>
        <pc:spChg chg="add mod topLvl">
          <ac:chgData name="applet shibuya" userId="8bdd555148b5aa4b" providerId="LiveId" clId="{A77B1CC1-F0A6-430E-A394-7AA1E9A89888}" dt="2022-02-08T05:31:00.432" v="38930" actId="1582"/>
          <ac:spMkLst>
            <pc:docMk/>
            <pc:sldMk cId="393465152" sldId="302"/>
            <ac:spMk id="152" creationId="{AC169E23-D7F6-43B7-A023-045A3B8D417C}"/>
          </ac:spMkLst>
        </pc:spChg>
        <pc:spChg chg="add del mod">
          <ac:chgData name="applet shibuya" userId="8bdd555148b5aa4b" providerId="LiveId" clId="{A77B1CC1-F0A6-430E-A394-7AA1E9A89888}" dt="2022-02-04T07:34:58.375" v="34023" actId="478"/>
          <ac:spMkLst>
            <pc:docMk/>
            <pc:sldMk cId="393465152" sldId="302"/>
            <ac:spMk id="153" creationId="{39D148B3-3B98-4FEC-BF9F-7EE1118EB9AD}"/>
          </ac:spMkLst>
        </pc:spChg>
        <pc:spChg chg="mod">
          <ac:chgData name="applet shibuya" userId="8bdd555148b5aa4b" providerId="LiveId" clId="{A77B1CC1-F0A6-430E-A394-7AA1E9A89888}" dt="2022-02-04T07:35:11.277" v="34026"/>
          <ac:spMkLst>
            <pc:docMk/>
            <pc:sldMk cId="393465152" sldId="302"/>
            <ac:spMk id="155" creationId="{25F32F73-4F64-4912-8BB9-CD75A4E4C258}"/>
          </ac:spMkLst>
        </pc:spChg>
        <pc:spChg chg="mod">
          <ac:chgData name="applet shibuya" userId="8bdd555148b5aa4b" providerId="LiveId" clId="{A77B1CC1-F0A6-430E-A394-7AA1E9A89888}" dt="2022-02-04T07:35:11.277" v="34026"/>
          <ac:spMkLst>
            <pc:docMk/>
            <pc:sldMk cId="393465152" sldId="302"/>
            <ac:spMk id="156" creationId="{4992B52E-8D81-4F05-8A1A-1838AE0BD9A3}"/>
          </ac:spMkLst>
        </pc:spChg>
        <pc:spChg chg="mod">
          <ac:chgData name="applet shibuya" userId="8bdd555148b5aa4b" providerId="LiveId" clId="{A77B1CC1-F0A6-430E-A394-7AA1E9A89888}" dt="2022-02-04T07:35:29.583" v="34032"/>
          <ac:spMkLst>
            <pc:docMk/>
            <pc:sldMk cId="393465152" sldId="302"/>
            <ac:spMk id="158" creationId="{B78B2A5C-ECE1-433B-95BA-DD5C275B889B}"/>
          </ac:spMkLst>
        </pc:spChg>
        <pc:spChg chg="mod">
          <ac:chgData name="applet shibuya" userId="8bdd555148b5aa4b" providerId="LiveId" clId="{A77B1CC1-F0A6-430E-A394-7AA1E9A89888}" dt="2022-02-04T07:35:35.626" v="34039" actId="20577"/>
          <ac:spMkLst>
            <pc:docMk/>
            <pc:sldMk cId="393465152" sldId="302"/>
            <ac:spMk id="159" creationId="{7ABD7830-0E66-4F3A-B0AD-60910DDF3114}"/>
          </ac:spMkLst>
        </pc:spChg>
        <pc:grpChg chg="add mod ord topLvl">
          <ac:chgData name="applet shibuya" userId="8bdd555148b5aa4b" providerId="LiveId" clId="{A77B1CC1-F0A6-430E-A394-7AA1E9A89888}" dt="2022-02-04T08:01:25.685" v="34691" actId="207"/>
          <ac:grpSpMkLst>
            <pc:docMk/>
            <pc:sldMk cId="393465152" sldId="302"/>
            <ac:grpSpMk id="6" creationId="{9A1BB1D9-E2DA-4794-9206-8553AF21B294}"/>
          </ac:grpSpMkLst>
        </pc:grpChg>
        <pc:grpChg chg="add del mod">
          <ac:chgData name="applet shibuya" userId="8bdd555148b5aa4b" providerId="LiveId" clId="{A77B1CC1-F0A6-430E-A394-7AA1E9A89888}" dt="2022-02-03T06:12:33.400" v="25907" actId="165"/>
          <ac:grpSpMkLst>
            <pc:docMk/>
            <pc:sldMk cId="393465152" sldId="302"/>
            <ac:grpSpMk id="10" creationId="{10B09B64-428C-4F50-A88F-AF028D954604}"/>
          </ac:grpSpMkLst>
        </pc:grpChg>
        <pc:grpChg chg="add del mod">
          <ac:chgData name="applet shibuya" userId="8bdd555148b5aa4b" providerId="LiveId" clId="{A77B1CC1-F0A6-430E-A394-7AA1E9A89888}" dt="2022-02-03T06:14:52.362" v="25953" actId="165"/>
          <ac:grpSpMkLst>
            <pc:docMk/>
            <pc:sldMk cId="393465152" sldId="302"/>
            <ac:grpSpMk id="11" creationId="{9931617C-FC19-4FE5-B195-5131926D3DA9}"/>
          </ac:grpSpMkLst>
        </pc:grpChg>
        <pc:grpChg chg="add mod topLvl">
          <ac:chgData name="applet shibuya" userId="8bdd555148b5aa4b" providerId="LiveId" clId="{A77B1CC1-F0A6-430E-A394-7AA1E9A89888}" dt="2022-02-04T07:35:04.875" v="34024" actId="165"/>
          <ac:grpSpMkLst>
            <pc:docMk/>
            <pc:sldMk cId="393465152" sldId="302"/>
            <ac:grpSpMk id="11" creationId="{BA6168C5-67C4-4DB8-B83D-7B65514EFBB6}"/>
          </ac:grpSpMkLst>
        </pc:grpChg>
        <pc:grpChg chg="add del mod ord">
          <ac:chgData name="applet shibuya" userId="8bdd555148b5aa4b" providerId="LiveId" clId="{A77B1CC1-F0A6-430E-A394-7AA1E9A89888}" dt="2022-02-04T07:12:22.544" v="33709" actId="165"/>
          <ac:grpSpMkLst>
            <pc:docMk/>
            <pc:sldMk cId="393465152" sldId="302"/>
            <ac:grpSpMk id="12" creationId="{CF08F6A6-6203-47D9-B40A-7455CE8C8B58}"/>
          </ac:grpSpMkLst>
        </pc:grpChg>
        <pc:grpChg chg="add del mod ord">
          <ac:chgData name="applet shibuya" userId="8bdd555148b5aa4b" providerId="LiveId" clId="{A77B1CC1-F0A6-430E-A394-7AA1E9A89888}" dt="2022-02-04T07:26:44.248" v="33808" actId="165"/>
          <ac:grpSpMkLst>
            <pc:docMk/>
            <pc:sldMk cId="393465152" sldId="302"/>
            <ac:grpSpMk id="13" creationId="{13E1302D-ADCE-43A1-8CA9-3CACE38211D1}"/>
          </ac:grpSpMkLst>
        </pc:grpChg>
        <pc:grpChg chg="add del mod ord">
          <ac:chgData name="applet shibuya" userId="8bdd555148b5aa4b" providerId="LiveId" clId="{A77B1CC1-F0A6-430E-A394-7AA1E9A89888}" dt="2022-02-04T05:04:43.024" v="31868" actId="165"/>
          <ac:grpSpMkLst>
            <pc:docMk/>
            <pc:sldMk cId="393465152" sldId="302"/>
            <ac:grpSpMk id="14" creationId="{9F89ACFA-D7FC-4508-A299-85B16CBF4221}"/>
          </ac:grpSpMkLst>
        </pc:grpChg>
        <pc:grpChg chg="add del mod">
          <ac:chgData name="applet shibuya" userId="8bdd555148b5aa4b" providerId="LiveId" clId="{A77B1CC1-F0A6-430E-A394-7AA1E9A89888}" dt="2022-02-08T05:30:26.888" v="38926" actId="165"/>
          <ac:grpSpMkLst>
            <pc:docMk/>
            <pc:sldMk cId="393465152" sldId="302"/>
            <ac:grpSpMk id="16" creationId="{C409189A-37F0-4CA3-ACA0-8E4D2352CE5B}"/>
          </ac:grpSpMkLst>
        </pc:grpChg>
        <pc:grpChg chg="add del mod">
          <ac:chgData name="applet shibuya" userId="8bdd555148b5aa4b" providerId="LiveId" clId="{A77B1CC1-F0A6-430E-A394-7AA1E9A89888}" dt="2022-02-08T05:28:52.687" v="38911" actId="165"/>
          <ac:grpSpMkLst>
            <pc:docMk/>
            <pc:sldMk cId="393465152" sldId="302"/>
            <ac:grpSpMk id="17" creationId="{7388518E-6041-44B3-9F4A-76ABDBD893EB}"/>
          </ac:grpSpMkLst>
        </pc:grpChg>
        <pc:grpChg chg="add del mod">
          <ac:chgData name="applet shibuya" userId="8bdd555148b5aa4b" providerId="LiveId" clId="{A77B1CC1-F0A6-430E-A394-7AA1E9A89888}" dt="2022-02-04T07:35:04.875" v="34024" actId="165"/>
          <ac:grpSpMkLst>
            <pc:docMk/>
            <pc:sldMk cId="393465152" sldId="302"/>
            <ac:grpSpMk id="18" creationId="{4B213B27-9D2B-4ACB-B75C-5AC14172347C}"/>
          </ac:grpSpMkLst>
        </pc:grpChg>
        <pc:grpChg chg="add del mod">
          <ac:chgData name="applet shibuya" userId="8bdd555148b5aa4b" providerId="LiveId" clId="{A77B1CC1-F0A6-430E-A394-7AA1E9A89888}" dt="2021-12-21T07:08:50.483" v="6812"/>
          <ac:grpSpMkLst>
            <pc:docMk/>
            <pc:sldMk cId="393465152" sldId="302"/>
            <ac:grpSpMk id="42" creationId="{AB8B0E42-484B-4DC1-B0FC-896D683D79F5}"/>
          </ac:grpSpMkLst>
        </pc:grpChg>
        <pc:grpChg chg="add del mod">
          <ac:chgData name="applet shibuya" userId="8bdd555148b5aa4b" providerId="LiveId" clId="{A77B1CC1-F0A6-430E-A394-7AA1E9A89888}" dt="2021-12-21T07:08:50.483" v="6812"/>
          <ac:grpSpMkLst>
            <pc:docMk/>
            <pc:sldMk cId="393465152" sldId="302"/>
            <ac:grpSpMk id="53" creationId="{5DD43AF1-F672-4F9F-A781-801D1FC25DB2}"/>
          </ac:grpSpMkLst>
        </pc:grpChg>
        <pc:grpChg chg="add del mod">
          <ac:chgData name="applet shibuya" userId="8bdd555148b5aa4b" providerId="LiveId" clId="{A77B1CC1-F0A6-430E-A394-7AA1E9A89888}" dt="2021-12-21T07:09:06.705" v="6815"/>
          <ac:grpSpMkLst>
            <pc:docMk/>
            <pc:sldMk cId="393465152" sldId="302"/>
            <ac:grpSpMk id="59" creationId="{84B70E3F-F27F-4745-B8A3-CC8A3E5FF8DB}"/>
          </ac:grpSpMkLst>
        </pc:grpChg>
        <pc:grpChg chg="add del mod ord topLvl">
          <ac:chgData name="applet shibuya" userId="8bdd555148b5aa4b" providerId="LiveId" clId="{A77B1CC1-F0A6-430E-A394-7AA1E9A89888}" dt="2022-02-04T05:04:45.262" v="31869" actId="21"/>
          <ac:grpSpMkLst>
            <pc:docMk/>
            <pc:sldMk cId="393465152" sldId="302"/>
            <ac:grpSpMk id="65" creationId="{4BA331F2-4141-4EE6-9D3B-C47BFA5DF6A4}"/>
          </ac:grpSpMkLst>
        </pc:grpChg>
        <pc:grpChg chg="mod">
          <ac:chgData name="applet shibuya" userId="8bdd555148b5aa4b" providerId="LiveId" clId="{A77B1CC1-F0A6-430E-A394-7AA1E9A89888}" dt="2022-02-04T05:04:43.024" v="31868" actId="165"/>
          <ac:grpSpMkLst>
            <pc:docMk/>
            <pc:sldMk cId="393465152" sldId="302"/>
            <ac:grpSpMk id="66" creationId="{79B5BF09-BD76-40E0-BC1F-A5B9360350F4}"/>
          </ac:grpSpMkLst>
        </pc:grpChg>
        <pc:grpChg chg="add del mod">
          <ac:chgData name="applet shibuya" userId="8bdd555148b5aa4b" providerId="LiveId" clId="{A77B1CC1-F0A6-430E-A394-7AA1E9A89888}" dt="2021-12-21T07:09:06.705" v="6815"/>
          <ac:grpSpMkLst>
            <pc:docMk/>
            <pc:sldMk cId="393465152" sldId="302"/>
            <ac:grpSpMk id="71" creationId="{83AFF698-A4D4-4B2F-AA21-C3BB6386CDF3}"/>
          </ac:grpSpMkLst>
        </pc:grpChg>
        <pc:grpChg chg="add mod ord topLvl">
          <ac:chgData name="applet shibuya" userId="8bdd555148b5aa4b" providerId="LiveId" clId="{A77B1CC1-F0A6-430E-A394-7AA1E9A89888}" dt="2022-02-08T05:32:39.513" v="38943" actId="1037"/>
          <ac:grpSpMkLst>
            <pc:docMk/>
            <pc:sldMk cId="393465152" sldId="302"/>
            <ac:grpSpMk id="71" creationId="{A992D1BA-CEA6-4EA3-AC8A-4421EA1876DE}"/>
          </ac:grpSpMkLst>
        </pc:grpChg>
        <pc:grpChg chg="mod">
          <ac:chgData name="applet shibuya" userId="8bdd555148b5aa4b" providerId="LiveId" clId="{A77B1CC1-F0A6-430E-A394-7AA1E9A89888}" dt="2022-02-04T07:35:04.875" v="34024" actId="165"/>
          <ac:grpSpMkLst>
            <pc:docMk/>
            <pc:sldMk cId="393465152" sldId="302"/>
            <ac:grpSpMk id="72" creationId="{25DCF9D0-485B-4A75-8B22-8A264FAEFC59}"/>
          </ac:grpSpMkLst>
        </pc:grpChg>
        <pc:grpChg chg="add del mod">
          <ac:chgData name="applet shibuya" userId="8bdd555148b5aa4b" providerId="LiveId" clId="{A77B1CC1-F0A6-430E-A394-7AA1E9A89888}" dt="2021-12-21T07:22:54.197" v="7659" actId="478"/>
          <ac:grpSpMkLst>
            <pc:docMk/>
            <pc:sldMk cId="393465152" sldId="302"/>
            <ac:grpSpMk id="77" creationId="{44743278-E886-4AFB-AB38-6401C1CDFE79}"/>
          </ac:grpSpMkLst>
        </pc:grpChg>
        <pc:grpChg chg="add mod ord topLvl">
          <ac:chgData name="applet shibuya" userId="8bdd555148b5aa4b" providerId="LiveId" clId="{A77B1CC1-F0A6-430E-A394-7AA1E9A89888}" dt="2022-02-08T05:29:59.659" v="38925" actId="1037"/>
          <ac:grpSpMkLst>
            <pc:docMk/>
            <pc:sldMk cId="393465152" sldId="302"/>
            <ac:grpSpMk id="78" creationId="{4479ACE0-592F-4BA5-A620-8141C77220FE}"/>
          </ac:grpSpMkLst>
        </pc:grpChg>
        <pc:grpChg chg="add mod ord topLvl">
          <ac:chgData name="applet shibuya" userId="8bdd555148b5aa4b" providerId="LiveId" clId="{A77B1CC1-F0A6-430E-A394-7AA1E9A89888}" dt="2022-02-08T05:32:44.625" v="38949" actId="1037"/>
          <ac:grpSpMkLst>
            <pc:docMk/>
            <pc:sldMk cId="393465152" sldId="302"/>
            <ac:grpSpMk id="85" creationId="{215EB115-F87B-43E8-B5BB-5F2A80289169}"/>
          </ac:grpSpMkLst>
        </pc:grpChg>
        <pc:grpChg chg="mod">
          <ac:chgData name="applet shibuya" userId="8bdd555148b5aa4b" providerId="LiveId" clId="{A77B1CC1-F0A6-430E-A394-7AA1E9A89888}" dt="2022-02-08T05:30:26.888" v="38926" actId="165"/>
          <ac:grpSpMkLst>
            <pc:docMk/>
            <pc:sldMk cId="393465152" sldId="302"/>
            <ac:grpSpMk id="86" creationId="{A45E49BD-5885-490D-8CB6-26E31DF1E77D}"/>
          </ac:grpSpMkLst>
        </pc:grpChg>
        <pc:grpChg chg="add del mod">
          <ac:chgData name="applet shibuya" userId="8bdd555148b5aa4b" providerId="LiveId" clId="{A77B1CC1-F0A6-430E-A394-7AA1E9A89888}" dt="2021-12-21T07:09:17.235" v="6817" actId="478"/>
          <ac:grpSpMkLst>
            <pc:docMk/>
            <pc:sldMk cId="393465152" sldId="302"/>
            <ac:grpSpMk id="88" creationId="{7606E468-B9F2-4051-A8EF-C15CD58269FA}"/>
          </ac:grpSpMkLst>
        </pc:grpChg>
        <pc:grpChg chg="add del mod">
          <ac:chgData name="applet shibuya" userId="8bdd555148b5aa4b" providerId="LiveId" clId="{A77B1CC1-F0A6-430E-A394-7AA1E9A89888}" dt="2021-12-21T07:22:56.369" v="7660" actId="478"/>
          <ac:grpSpMkLst>
            <pc:docMk/>
            <pc:sldMk cId="393465152" sldId="302"/>
            <ac:grpSpMk id="92" creationId="{AD1D0B84-F28E-47A0-B026-7930F076B494}"/>
          </ac:grpSpMkLst>
        </pc:grpChg>
        <pc:grpChg chg="add mod ord topLvl">
          <ac:chgData name="applet shibuya" userId="8bdd555148b5aa4b" providerId="LiveId" clId="{A77B1CC1-F0A6-430E-A394-7AA1E9A89888}" dt="2022-02-08T05:30:26.888" v="38926" actId="165"/>
          <ac:grpSpMkLst>
            <pc:docMk/>
            <pc:sldMk cId="393465152" sldId="302"/>
            <ac:grpSpMk id="92" creationId="{F09B9607-D8EB-4883-A833-8BC20820303C}"/>
          </ac:grpSpMkLst>
        </pc:grpChg>
        <pc:grpChg chg="add mod topLvl">
          <ac:chgData name="applet shibuya" userId="8bdd555148b5aa4b" providerId="LiveId" clId="{A77B1CC1-F0A6-430E-A394-7AA1E9A89888}" dt="2022-02-08T05:29:59.659" v="38925" actId="1037"/>
          <ac:grpSpMkLst>
            <pc:docMk/>
            <pc:sldMk cId="393465152" sldId="302"/>
            <ac:grpSpMk id="99" creationId="{30B52EBC-0CC0-48C2-B1DD-E9B0990E23B7}"/>
          </ac:grpSpMkLst>
        </pc:grpChg>
        <pc:grpChg chg="add del mod">
          <ac:chgData name="applet shibuya" userId="8bdd555148b5aa4b" providerId="LiveId" clId="{A77B1CC1-F0A6-430E-A394-7AA1E9A89888}" dt="2021-12-21T07:14:26.272" v="7301"/>
          <ac:grpSpMkLst>
            <pc:docMk/>
            <pc:sldMk cId="393465152" sldId="302"/>
            <ac:grpSpMk id="99" creationId="{9E9B13C3-728E-4342-BFA0-8F3EC4338AF4}"/>
          </ac:grpSpMkLst>
        </pc:grpChg>
        <pc:grpChg chg="mod">
          <ac:chgData name="applet shibuya" userId="8bdd555148b5aa4b" providerId="LiveId" clId="{A77B1CC1-F0A6-430E-A394-7AA1E9A89888}" dt="2022-02-08T05:28:52.687" v="38911" actId="165"/>
          <ac:grpSpMkLst>
            <pc:docMk/>
            <pc:sldMk cId="393465152" sldId="302"/>
            <ac:grpSpMk id="100" creationId="{8DE3AB04-3708-4063-B670-9BAEE7ED26E4}"/>
          </ac:grpSpMkLst>
        </pc:grpChg>
        <pc:grpChg chg="add mod topLvl">
          <ac:chgData name="applet shibuya" userId="8bdd555148b5aa4b" providerId="LiveId" clId="{A77B1CC1-F0A6-430E-A394-7AA1E9A89888}" dt="2022-02-04T07:35:04.875" v="34024" actId="165"/>
          <ac:grpSpMkLst>
            <pc:docMk/>
            <pc:sldMk cId="393465152" sldId="302"/>
            <ac:grpSpMk id="101" creationId="{C3E31F8E-DE2E-4BEF-A40A-02C4E36F36CA}"/>
          </ac:grpSpMkLst>
        </pc:grpChg>
        <pc:grpChg chg="mod">
          <ac:chgData name="applet shibuya" userId="8bdd555148b5aa4b" providerId="LiveId" clId="{A77B1CC1-F0A6-430E-A394-7AA1E9A89888}" dt="2022-02-04T07:35:04.875" v="34024" actId="165"/>
          <ac:grpSpMkLst>
            <pc:docMk/>
            <pc:sldMk cId="393465152" sldId="302"/>
            <ac:grpSpMk id="104" creationId="{475E3E68-BB6F-4961-9BBE-A8B99BDFF54B}"/>
          </ac:grpSpMkLst>
        </pc:grpChg>
        <pc:grpChg chg="add del mod">
          <ac:chgData name="applet shibuya" userId="8bdd555148b5aa4b" providerId="LiveId" clId="{A77B1CC1-F0A6-430E-A394-7AA1E9A89888}" dt="2021-12-21T07:22:58.625" v="7661" actId="478"/>
          <ac:grpSpMkLst>
            <pc:docMk/>
            <pc:sldMk cId="393465152" sldId="302"/>
            <ac:grpSpMk id="106" creationId="{CA0FFB04-0571-42D5-9667-F8C3CDE71238}"/>
          </ac:grpSpMkLst>
        </pc:grpChg>
        <pc:grpChg chg="add del mod">
          <ac:chgData name="applet shibuya" userId="8bdd555148b5aa4b" providerId="LiveId" clId="{A77B1CC1-F0A6-430E-A394-7AA1E9A89888}" dt="2022-02-03T07:12:35.141" v="26839" actId="478"/>
          <ac:grpSpMkLst>
            <pc:docMk/>
            <pc:sldMk cId="393465152" sldId="302"/>
            <ac:grpSpMk id="116" creationId="{56CCCF3A-1C56-4F5F-B6C6-41AECAFEAAA8}"/>
          </ac:grpSpMkLst>
        </pc:grpChg>
        <pc:grpChg chg="add del mod">
          <ac:chgData name="applet shibuya" userId="8bdd555148b5aa4b" providerId="LiveId" clId="{A77B1CC1-F0A6-430E-A394-7AA1E9A89888}" dt="2022-02-04T05:07:58.498" v="31917"/>
          <ac:grpSpMkLst>
            <pc:docMk/>
            <pc:sldMk cId="393465152" sldId="302"/>
            <ac:grpSpMk id="116" creationId="{B38FE62C-EB11-4CAF-9698-01AC64575E8B}"/>
          </ac:grpSpMkLst>
        </pc:grpChg>
        <pc:grpChg chg="mod">
          <ac:chgData name="applet shibuya" userId="8bdd555148b5aa4b" providerId="LiveId" clId="{A77B1CC1-F0A6-430E-A394-7AA1E9A89888}" dt="2022-02-03T07:11:13.338" v="26725"/>
          <ac:grpSpMkLst>
            <pc:docMk/>
            <pc:sldMk cId="393465152" sldId="302"/>
            <ac:grpSpMk id="119" creationId="{9833181B-291F-4909-BE0D-97ABB51356C7}"/>
          </ac:grpSpMkLst>
        </pc:grpChg>
        <pc:grpChg chg="mod">
          <ac:chgData name="applet shibuya" userId="8bdd555148b5aa4b" providerId="LiveId" clId="{A77B1CC1-F0A6-430E-A394-7AA1E9A89888}" dt="2022-02-04T05:07:57.194" v="31916"/>
          <ac:grpSpMkLst>
            <pc:docMk/>
            <pc:sldMk cId="393465152" sldId="302"/>
            <ac:grpSpMk id="119" creationId="{E77E7433-6B1F-434C-8B87-0B12318BDBED}"/>
          </ac:grpSpMkLst>
        </pc:grpChg>
        <pc:grpChg chg="add mod ord topLvl">
          <ac:chgData name="applet shibuya" userId="8bdd555148b5aa4b" providerId="LiveId" clId="{A77B1CC1-F0A6-430E-A394-7AA1E9A89888}" dt="2022-02-08T05:30:26.888" v="38926" actId="165"/>
          <ac:grpSpMkLst>
            <pc:docMk/>
            <pc:sldMk cId="393465152" sldId="302"/>
            <ac:grpSpMk id="125" creationId="{5E23B89A-4051-4246-9449-67A58741FDFB}"/>
          </ac:grpSpMkLst>
        </pc:grpChg>
        <pc:grpChg chg="mod">
          <ac:chgData name="applet shibuya" userId="8bdd555148b5aa4b" providerId="LiveId" clId="{A77B1CC1-F0A6-430E-A394-7AA1E9A89888}" dt="2022-02-08T05:30:26.888" v="38926" actId="165"/>
          <ac:grpSpMkLst>
            <pc:docMk/>
            <pc:sldMk cId="393465152" sldId="302"/>
            <ac:grpSpMk id="128" creationId="{7DCE5DFC-81D9-41F2-8F6F-2219FE3F2CE2}"/>
          </ac:grpSpMkLst>
        </pc:grpChg>
        <pc:grpChg chg="add mod topLvl">
          <ac:chgData name="applet shibuya" userId="8bdd555148b5aa4b" providerId="LiveId" clId="{A77B1CC1-F0A6-430E-A394-7AA1E9A89888}" dt="2022-02-08T05:29:59.659" v="38925" actId="1037"/>
          <ac:grpSpMkLst>
            <pc:docMk/>
            <pc:sldMk cId="393465152" sldId="302"/>
            <ac:grpSpMk id="136" creationId="{0F7E26BC-00A2-4278-8B0A-65A32A45C0BA}"/>
          </ac:grpSpMkLst>
        </pc:grpChg>
        <pc:grpChg chg="mod">
          <ac:chgData name="applet shibuya" userId="8bdd555148b5aa4b" providerId="LiveId" clId="{A77B1CC1-F0A6-430E-A394-7AA1E9A89888}" dt="2022-02-08T05:28:52.687" v="38911" actId="165"/>
          <ac:grpSpMkLst>
            <pc:docMk/>
            <pc:sldMk cId="393465152" sldId="302"/>
            <ac:grpSpMk id="139" creationId="{4B8B4E84-BA85-4A6D-B3BF-B9DFF115B7FF}"/>
          </ac:grpSpMkLst>
        </pc:grpChg>
        <pc:grpChg chg="add mod">
          <ac:chgData name="applet shibuya" userId="8bdd555148b5aa4b" providerId="LiveId" clId="{A77B1CC1-F0A6-430E-A394-7AA1E9A89888}" dt="2022-02-04T07:35:23.568" v="34030" actId="1036"/>
          <ac:grpSpMkLst>
            <pc:docMk/>
            <pc:sldMk cId="393465152" sldId="302"/>
            <ac:grpSpMk id="154" creationId="{C93825E4-80E1-4958-B1B0-E070CCFFCBE6}"/>
          </ac:grpSpMkLst>
        </pc:grpChg>
        <pc:grpChg chg="add mod">
          <ac:chgData name="applet shibuya" userId="8bdd555148b5aa4b" providerId="LiveId" clId="{A77B1CC1-F0A6-430E-A394-7AA1E9A89888}" dt="2022-02-08T05:29:59.659" v="38925" actId="1037"/>
          <ac:grpSpMkLst>
            <pc:docMk/>
            <pc:sldMk cId="393465152" sldId="302"/>
            <ac:grpSpMk id="157" creationId="{4582C814-0A8D-40DD-9068-D5EC0C475D17}"/>
          </ac:grpSpMkLst>
        </pc:grpChg>
        <pc:picChg chg="add mod ord topLvl modCrop">
          <ac:chgData name="applet shibuya" userId="8bdd555148b5aa4b" providerId="LiveId" clId="{A77B1CC1-F0A6-430E-A394-7AA1E9A89888}" dt="2022-02-08T05:30:26.888" v="38926" actId="165"/>
          <ac:picMkLst>
            <pc:docMk/>
            <pc:sldMk cId="393465152" sldId="302"/>
            <ac:picMk id="4" creationId="{577008EB-DC31-4A90-8142-9F523894BBAE}"/>
          </ac:picMkLst>
        </pc:picChg>
        <pc:picChg chg="mod topLvl modCrop">
          <ac:chgData name="applet shibuya" userId="8bdd555148b5aa4b" providerId="LiveId" clId="{A77B1CC1-F0A6-430E-A394-7AA1E9A89888}" dt="2022-02-08T05:29:59.659" v="38925" actId="1037"/>
          <ac:picMkLst>
            <pc:docMk/>
            <pc:sldMk cId="393465152" sldId="302"/>
            <ac:picMk id="5" creationId="{43F8E1D7-0EC0-49F4-A8A4-FD9386A8D150}"/>
          </ac:picMkLst>
        </pc:picChg>
        <pc:picChg chg="mod topLvl modCrop">
          <ac:chgData name="applet shibuya" userId="8bdd555148b5aa4b" providerId="LiveId" clId="{A77B1CC1-F0A6-430E-A394-7AA1E9A89888}" dt="2022-02-08T05:29:59.659" v="38925" actId="1037"/>
          <ac:picMkLst>
            <pc:docMk/>
            <pc:sldMk cId="393465152" sldId="302"/>
            <ac:picMk id="7" creationId="{A76698D2-066E-42DA-8B6D-038010D53D0A}"/>
          </ac:picMkLst>
        </pc:picChg>
        <pc:picChg chg="add mod ord topLvl modCrop">
          <ac:chgData name="applet shibuya" userId="8bdd555148b5aa4b" providerId="LiveId" clId="{A77B1CC1-F0A6-430E-A394-7AA1E9A89888}" dt="2022-02-08T05:30:26.888" v="38926" actId="165"/>
          <ac:picMkLst>
            <pc:docMk/>
            <pc:sldMk cId="393465152" sldId="302"/>
            <ac:picMk id="8" creationId="{0BDB1330-1A28-4022-9E09-CD45131CA588}"/>
          </ac:picMkLst>
        </pc:picChg>
        <pc:picChg chg="mod topLvl modCrop">
          <ac:chgData name="applet shibuya" userId="8bdd555148b5aa4b" providerId="LiveId" clId="{A77B1CC1-F0A6-430E-A394-7AA1E9A89888}" dt="2022-02-04T07:35:04.875" v="34024" actId="165"/>
          <ac:picMkLst>
            <pc:docMk/>
            <pc:sldMk cId="393465152" sldId="302"/>
            <ac:picMk id="9" creationId="{E08041DA-AE19-451F-AA7F-9BF6E345D45A}"/>
          </ac:picMkLst>
        </pc:picChg>
      </pc:sldChg>
      <pc:sldChg chg="add del">
        <pc:chgData name="applet shibuya" userId="8bdd555148b5aa4b" providerId="LiveId" clId="{A77B1CC1-F0A6-430E-A394-7AA1E9A89888}" dt="2021-12-23T07:52:20.859" v="14103" actId="47"/>
        <pc:sldMkLst>
          <pc:docMk/>
          <pc:sldMk cId="0" sldId="303"/>
        </pc:sldMkLst>
      </pc:sldChg>
      <pc:sldChg chg="addSp delSp modSp add del mod setBg">
        <pc:chgData name="applet shibuya" userId="8bdd555148b5aa4b" providerId="LiveId" clId="{A77B1CC1-F0A6-430E-A394-7AA1E9A89888}" dt="2022-02-02T03:13:16.902" v="20253" actId="47"/>
        <pc:sldMkLst>
          <pc:docMk/>
          <pc:sldMk cId="3171366782" sldId="304"/>
        </pc:sldMkLst>
        <pc:spChg chg="add del mod">
          <ac:chgData name="applet shibuya" userId="8bdd555148b5aa4b" providerId="LiveId" clId="{A77B1CC1-F0A6-430E-A394-7AA1E9A89888}" dt="2022-02-02T02:21:32.281" v="19509" actId="33987"/>
          <ac:spMkLst>
            <pc:docMk/>
            <pc:sldMk cId="3171366782" sldId="304"/>
            <ac:spMk id="2" creationId="{76BAB7F3-2011-4900-B4D4-0DFC80B8093A}"/>
          </ac:spMkLst>
        </pc:spChg>
        <pc:spChg chg="del mod ord">
          <ac:chgData name="applet shibuya" userId="8bdd555148b5aa4b" providerId="LiveId" clId="{A77B1CC1-F0A6-430E-A394-7AA1E9A89888}" dt="2021-12-21T01:59:39.258" v="1642" actId="478"/>
          <ac:spMkLst>
            <pc:docMk/>
            <pc:sldMk cId="3171366782" sldId="304"/>
            <ac:spMk id="4" creationId="{75A75FB7-1DD8-48FE-899C-8E678C046459}"/>
          </ac:spMkLst>
        </pc:spChg>
        <pc:spChg chg="mod">
          <ac:chgData name="applet shibuya" userId="8bdd555148b5aa4b" providerId="LiveId" clId="{A77B1CC1-F0A6-430E-A394-7AA1E9A89888}" dt="2022-02-02T02:34:40.967" v="19819" actId="27803"/>
          <ac:spMkLst>
            <pc:docMk/>
            <pc:sldMk cId="3171366782" sldId="304"/>
            <ac:spMk id="13" creationId="{643D8F24-BD35-458F-BDC1-F9B49AD7AADC}"/>
          </ac:spMkLst>
        </pc:spChg>
        <pc:spChg chg="mod">
          <ac:chgData name="applet shibuya" userId="8bdd555148b5aa4b" providerId="LiveId" clId="{A77B1CC1-F0A6-430E-A394-7AA1E9A89888}" dt="2022-02-02T02:34:40.967" v="19819" actId="27803"/>
          <ac:spMkLst>
            <pc:docMk/>
            <pc:sldMk cId="3171366782" sldId="304"/>
            <ac:spMk id="16" creationId="{08FBD2F1-D541-406E-9B12-9E9337FE8550}"/>
          </ac:spMkLst>
        </pc:spChg>
        <pc:spChg chg="add del mod ord">
          <ac:chgData name="applet shibuya" userId="8bdd555148b5aa4b" providerId="LiveId" clId="{A77B1CC1-F0A6-430E-A394-7AA1E9A89888}" dt="2021-12-21T03:32:39.367" v="2190" actId="478"/>
          <ac:spMkLst>
            <pc:docMk/>
            <pc:sldMk cId="3171366782" sldId="304"/>
            <ac:spMk id="16" creationId="{B6C80561-26D4-40FC-B808-E7D78F038E94}"/>
          </ac:spMkLst>
        </pc:spChg>
        <pc:spChg chg="mod">
          <ac:chgData name="applet shibuya" userId="8bdd555148b5aa4b" providerId="LiveId" clId="{A77B1CC1-F0A6-430E-A394-7AA1E9A89888}" dt="2022-02-02T02:34:40.967" v="19819" actId="27803"/>
          <ac:spMkLst>
            <pc:docMk/>
            <pc:sldMk cId="3171366782" sldId="304"/>
            <ac:spMk id="17" creationId="{412D2432-2925-447C-AD1B-97909DCE1805}"/>
          </ac:spMkLst>
        </pc:spChg>
        <pc:spChg chg="add del mod">
          <ac:chgData name="applet shibuya" userId="8bdd555148b5aa4b" providerId="LiveId" clId="{A77B1CC1-F0A6-430E-A394-7AA1E9A89888}" dt="2022-02-02T02:45:29.272" v="19998" actId="478"/>
          <ac:spMkLst>
            <pc:docMk/>
            <pc:sldMk cId="3171366782" sldId="304"/>
            <ac:spMk id="20" creationId="{5283685E-4866-45F9-BCBD-F058557ABC74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1" creationId="{87B9E809-54D1-40B2-8A2F-AC45AEB38A90}"/>
          </ac:spMkLst>
        </pc:spChg>
        <pc:spChg chg="del mod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2" creationId="{D3479EB2-4736-4F21-B479-F412BF2C1CEA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3" creationId="{A966CDF5-A994-4D4D-A3F5-E614933F6B0C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4" creationId="{CF875CE0-BBD0-458E-8463-9211899B89F6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5" creationId="{EDE982FA-A1F4-4E8F-AD64-A9553793CC35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6" creationId="{11E0A54F-D828-4CDB-84D8-75C4BA248C0B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7" creationId="{B9F29BEE-A7FF-43A5-9472-E5E19735D882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8" creationId="{99825637-377E-416D-B09B-7D875805A775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29" creationId="{7913BCD2-F067-45D1-9C97-2E60E7367592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30" creationId="{CE8E037F-7554-4C13-BCFE-994DB31109E7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31" creationId="{CFFE900E-AE34-4BBF-91F9-51413B4849F0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32" creationId="{9B0F9554-FF93-45C0-9677-846B9D8EAF0C}"/>
          </ac:spMkLst>
        </pc:spChg>
        <pc:spChg chg="add del mod">
          <ac:chgData name="applet shibuya" userId="8bdd555148b5aa4b" providerId="LiveId" clId="{A77B1CC1-F0A6-430E-A394-7AA1E9A89888}" dt="2021-12-20T09:01:48.623" v="1036" actId="478"/>
          <ac:spMkLst>
            <pc:docMk/>
            <pc:sldMk cId="3171366782" sldId="304"/>
            <ac:spMk id="33" creationId="{E8F4E39E-233D-485D-B727-AC8AED72F179}"/>
          </ac:spMkLst>
        </pc:spChg>
        <pc:spChg chg="add mod">
          <ac:chgData name="applet shibuya" userId="8bdd555148b5aa4b" providerId="LiveId" clId="{A77B1CC1-F0A6-430E-A394-7AA1E9A89888}" dt="2022-02-02T02:43:09.715" v="19897" actId="164"/>
          <ac:spMkLst>
            <pc:docMk/>
            <pc:sldMk cId="3171366782" sldId="304"/>
            <ac:spMk id="34" creationId="{BE0D0A36-2FE5-492A-8C94-BD95CEB8B9D7}"/>
          </ac:spMkLst>
        </pc:spChg>
        <pc:spChg chg="add del mod">
          <ac:chgData name="applet shibuya" userId="8bdd555148b5aa4b" providerId="LiveId" clId="{A77B1CC1-F0A6-430E-A394-7AA1E9A89888}" dt="2022-02-02T02:43:32.040" v="19908" actId="478"/>
          <ac:spMkLst>
            <pc:docMk/>
            <pc:sldMk cId="3171366782" sldId="304"/>
            <ac:spMk id="35" creationId="{CF0F9CE3-42AA-44A1-9C08-7239C171933E}"/>
          </ac:spMkLst>
        </pc:spChg>
        <pc:spChg chg="add mod ord">
          <ac:chgData name="applet shibuya" userId="8bdd555148b5aa4b" providerId="LiveId" clId="{A77B1CC1-F0A6-430E-A394-7AA1E9A89888}" dt="2022-02-02T02:45:09.931" v="19996" actId="166"/>
          <ac:spMkLst>
            <pc:docMk/>
            <pc:sldMk cId="3171366782" sldId="304"/>
            <ac:spMk id="36" creationId="{F5347A11-083B-450D-AEF9-C4ACC708E105}"/>
          </ac:spMkLst>
        </pc:spChg>
        <pc:spChg chg="add del mod">
          <ac:chgData name="applet shibuya" userId="8bdd555148b5aa4b" providerId="LiveId" clId="{A77B1CC1-F0A6-430E-A394-7AA1E9A89888}" dt="2021-12-22T05:03:06.738" v="10898" actId="478"/>
          <ac:spMkLst>
            <pc:docMk/>
            <pc:sldMk cId="3171366782" sldId="304"/>
            <ac:spMk id="37" creationId="{4AB93004-8EFA-468E-9B2F-F06D5775A01F}"/>
          </ac:spMkLst>
        </pc:spChg>
        <pc:spChg chg="add mod ord">
          <ac:chgData name="applet shibuya" userId="8bdd555148b5aa4b" providerId="LiveId" clId="{A77B1CC1-F0A6-430E-A394-7AA1E9A89888}" dt="2022-02-02T02:45:09.931" v="19996" actId="166"/>
          <ac:spMkLst>
            <pc:docMk/>
            <pc:sldMk cId="3171366782" sldId="304"/>
            <ac:spMk id="38" creationId="{BA7BA742-1757-4617-AF0F-A7989CD901DC}"/>
          </ac:spMkLst>
        </pc:spChg>
        <pc:spChg chg="add mod ord">
          <ac:chgData name="applet shibuya" userId="8bdd555148b5aa4b" providerId="LiveId" clId="{A77B1CC1-F0A6-430E-A394-7AA1E9A89888}" dt="2022-02-02T02:45:09.931" v="19996" actId="166"/>
          <ac:spMkLst>
            <pc:docMk/>
            <pc:sldMk cId="3171366782" sldId="304"/>
            <ac:spMk id="39" creationId="{6861C2BE-96C5-4B94-BDEF-0992850FC419}"/>
          </ac:spMkLst>
        </pc:spChg>
        <pc:spChg chg="add 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40" creationId="{259006CF-BD4C-4314-992A-AFDD9480E332}"/>
          </ac:spMkLst>
        </pc:spChg>
        <pc:spChg chg="add mod">
          <ac:chgData name="applet shibuya" userId="8bdd555148b5aa4b" providerId="LiveId" clId="{A77B1CC1-F0A6-430E-A394-7AA1E9A89888}" dt="2022-02-02T02:52:27.842" v="20084" actId="207"/>
          <ac:spMkLst>
            <pc:docMk/>
            <pc:sldMk cId="3171366782" sldId="304"/>
            <ac:spMk id="41" creationId="{16024426-25B0-4E79-ABE9-FD19F31DDB7C}"/>
          </ac:spMkLst>
        </pc:spChg>
        <pc:spChg chg="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43" creationId="{DE54D6E2-3623-4D39-A5B6-D89B70FA2D47}"/>
          </ac:spMkLst>
        </pc:spChg>
        <pc:spChg chg="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44" creationId="{DB8875CA-D196-46C6-9027-D543A8145EAA}"/>
          </ac:spMkLst>
        </pc:spChg>
        <pc:spChg chg="add del mod">
          <ac:chgData name="applet shibuya" userId="8bdd555148b5aa4b" providerId="LiveId" clId="{A77B1CC1-F0A6-430E-A394-7AA1E9A89888}" dt="2022-02-02T02:15:32.269" v="19445" actId="478"/>
          <ac:spMkLst>
            <pc:docMk/>
            <pc:sldMk cId="3171366782" sldId="304"/>
            <ac:spMk id="45" creationId="{A2B8F88D-0E5C-4E53-91EB-42BA1BD89B2F}"/>
          </ac:spMkLst>
        </pc:spChg>
        <pc:spChg chg="add 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46" creationId="{C935878A-8E24-4FCD-99B8-0F00D6D4B34F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47" creationId="{8E9626A8-9AB6-4A16-A138-2136CD1AAA35}"/>
          </ac:spMkLst>
        </pc:spChg>
        <pc:spChg chg="del">
          <ac:chgData name="applet shibuya" userId="8bdd555148b5aa4b" providerId="LiveId" clId="{A77B1CC1-F0A6-430E-A394-7AA1E9A89888}" dt="2022-02-02T02:16:36.545" v="19455" actId="478"/>
          <ac:spMkLst>
            <pc:docMk/>
            <pc:sldMk cId="3171366782" sldId="304"/>
            <ac:spMk id="48" creationId="{DFEFAD64-DADF-4209-975E-D57C252DA8AD}"/>
          </ac:spMkLst>
        </pc:spChg>
        <pc:spChg chg="del mod ord">
          <ac:chgData name="applet shibuya" userId="8bdd555148b5aa4b" providerId="LiveId" clId="{A77B1CC1-F0A6-430E-A394-7AA1E9A89888}" dt="2022-02-02T02:27:18.019" v="19547" actId="478"/>
          <ac:spMkLst>
            <pc:docMk/>
            <pc:sldMk cId="3171366782" sldId="304"/>
            <ac:spMk id="49" creationId="{8CF05B81-0ADB-461C-9591-BEBA2EB2D8BF}"/>
          </ac:spMkLst>
        </pc:spChg>
        <pc:spChg chg="mod topLvl">
          <ac:chgData name="applet shibuya" userId="8bdd555148b5aa4b" providerId="LiveId" clId="{A77B1CC1-F0A6-430E-A394-7AA1E9A89888}" dt="2022-02-02T02:42:35.104" v="19890" actId="1076"/>
          <ac:spMkLst>
            <pc:docMk/>
            <pc:sldMk cId="3171366782" sldId="304"/>
            <ac:spMk id="50" creationId="{067C0C20-EC3A-427C-B917-D079C949410A}"/>
          </ac:spMkLst>
        </pc:spChg>
        <pc:spChg chg="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52" creationId="{D319019B-6339-4CF4-8099-6E8B91CFABF4}"/>
          </ac:spMkLst>
        </pc:spChg>
        <pc:spChg chg="mod">
          <ac:chgData name="applet shibuya" userId="8bdd555148b5aa4b" providerId="LiveId" clId="{A77B1CC1-F0A6-430E-A394-7AA1E9A89888}" dt="2022-02-02T02:18:14.545" v="19486" actId="2711"/>
          <ac:spMkLst>
            <pc:docMk/>
            <pc:sldMk cId="3171366782" sldId="304"/>
            <ac:spMk id="53" creationId="{547B7DCC-E1D8-426B-9975-AA4360EDBDF5}"/>
          </ac:spMkLst>
        </pc:spChg>
        <pc:spChg chg="add del mod">
          <ac:chgData name="applet shibuya" userId="8bdd555148b5aa4b" providerId="LiveId" clId="{A77B1CC1-F0A6-430E-A394-7AA1E9A89888}" dt="2022-02-02T02:15:48.945" v="19447"/>
          <ac:spMkLst>
            <pc:docMk/>
            <pc:sldMk cId="3171366782" sldId="304"/>
            <ac:spMk id="54" creationId="{29990E17-B7E0-4930-BF84-3625F3E29F24}"/>
          </ac:spMkLst>
        </pc:spChg>
        <pc:spChg chg="del mod">
          <ac:chgData name="applet shibuya" userId="8bdd555148b5aa4b" providerId="LiveId" clId="{A77B1CC1-F0A6-430E-A394-7AA1E9A89888}" dt="2021-12-21T01:44:12.222" v="1177" actId="478"/>
          <ac:spMkLst>
            <pc:docMk/>
            <pc:sldMk cId="3171366782" sldId="304"/>
            <ac:spMk id="54" creationId="{E6DA418D-F01D-4F23-83F1-11A7BEE03507}"/>
          </ac:spMkLst>
        </pc:spChg>
        <pc:spChg chg="del mod">
          <ac:chgData name="applet shibuya" userId="8bdd555148b5aa4b" providerId="LiveId" clId="{A77B1CC1-F0A6-430E-A394-7AA1E9A89888}" dt="2022-02-02T02:19:06.178" v="19487" actId="478"/>
          <ac:spMkLst>
            <pc:docMk/>
            <pc:sldMk cId="3171366782" sldId="304"/>
            <ac:spMk id="55" creationId="{97B4B972-6418-4EA8-A892-36C633293E64}"/>
          </ac:spMkLst>
        </pc:spChg>
        <pc:spChg chg="add del mod ord">
          <ac:chgData name="applet shibuya" userId="8bdd555148b5aa4b" providerId="LiveId" clId="{A77B1CC1-F0A6-430E-A394-7AA1E9A89888}" dt="2022-02-02T02:27:21.839" v="19548" actId="478"/>
          <ac:spMkLst>
            <pc:docMk/>
            <pc:sldMk cId="3171366782" sldId="304"/>
            <ac:spMk id="58" creationId="{4B870197-BD44-4D33-AA09-561C58C6086E}"/>
          </ac:spMkLst>
        </pc:spChg>
        <pc:spChg chg="add mod ord">
          <ac:chgData name="applet shibuya" userId="8bdd555148b5aa4b" providerId="LiveId" clId="{A77B1CC1-F0A6-430E-A394-7AA1E9A89888}" dt="2022-02-02T02:38:15.285" v="19851" actId="1076"/>
          <ac:spMkLst>
            <pc:docMk/>
            <pc:sldMk cId="3171366782" sldId="304"/>
            <ac:spMk id="59" creationId="{A23B1DFE-0DC0-4507-AECF-69382C93E589}"/>
          </ac:spMkLst>
        </pc:spChg>
        <pc:spChg chg="add del mod">
          <ac:chgData name="applet shibuya" userId="8bdd555148b5aa4b" providerId="LiveId" clId="{A77B1CC1-F0A6-430E-A394-7AA1E9A89888}" dt="2022-02-02T02:15:59.327" v="19450"/>
          <ac:spMkLst>
            <pc:docMk/>
            <pc:sldMk cId="3171366782" sldId="304"/>
            <ac:spMk id="60" creationId="{451E3C1E-5135-4C72-AA3D-4F3B34E0BFBA}"/>
          </ac:spMkLst>
        </pc:spChg>
        <pc:spChg chg="mod">
          <ac:chgData name="applet shibuya" userId="8bdd555148b5aa4b" providerId="LiveId" clId="{A77B1CC1-F0A6-430E-A394-7AA1E9A89888}" dt="2021-12-21T03:32:43.990" v="2191"/>
          <ac:spMkLst>
            <pc:docMk/>
            <pc:sldMk cId="3171366782" sldId="304"/>
            <ac:spMk id="60" creationId="{91CBAA90-B49C-4B3E-B32F-48E3E937DCEA}"/>
          </ac:spMkLst>
        </pc:spChg>
        <pc:spChg chg="add mod ord">
          <ac:chgData name="applet shibuya" userId="8bdd555148b5aa4b" providerId="LiveId" clId="{A77B1CC1-F0A6-430E-A394-7AA1E9A89888}" dt="2022-02-02T02:16:11.080" v="19453" actId="167"/>
          <ac:spMkLst>
            <pc:docMk/>
            <pc:sldMk cId="3171366782" sldId="304"/>
            <ac:spMk id="61" creationId="{DD1079A5-4942-4476-9127-F01B12231807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2" creationId="{253B4D03-ACC2-42B2-8993-E044A73588FD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3" creationId="{FC79EC76-602B-4A3B-BF2E-476D53D726D7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4" creationId="{34ED6652-65BF-4BD6-ACB9-7792052E8958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5" creationId="{CF6B23E3-8B6F-4A82-B7EF-FDB69DA09207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6" creationId="{27C5EBB2-1FAD-4074-9B96-0F21A5A34C0A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7" creationId="{D1C0B804-8135-4FEF-A3C8-CBBD821048BC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8" creationId="{349121D3-39FE-4AE4-9384-657FF04785BA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69" creationId="{42F2E8A0-EFE4-4C34-8F82-F2C05E741EE5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0" creationId="{1CB3A984-147F-410C-BA46-8EB39A7EA126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1" creationId="{1798A11A-513B-4A88-87A1-31D147FFB12E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2" creationId="{B11D09CD-2E78-43D6-8816-1B84923B20C9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3" creationId="{9F3F0EBF-9E8C-4E97-A653-A27E08FD2F23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4" creationId="{EEAE54F3-D822-47DE-B5CC-F6789E8C1B85}"/>
          </ac:spMkLst>
        </pc:spChg>
        <pc:spChg chg="add mod">
          <ac:chgData name="applet shibuya" userId="8bdd555148b5aa4b" providerId="LiveId" clId="{A77B1CC1-F0A6-430E-A394-7AA1E9A89888}" dt="2022-02-02T02:16:36.897" v="19456"/>
          <ac:spMkLst>
            <pc:docMk/>
            <pc:sldMk cId="3171366782" sldId="304"/>
            <ac:spMk id="75" creationId="{AA48DFCD-4FDA-488E-9DC8-33889B40A182}"/>
          </ac:spMkLst>
        </pc:spChg>
        <pc:spChg chg="mod">
          <ac:chgData name="applet shibuya" userId="8bdd555148b5aa4b" providerId="LiveId" clId="{A77B1CC1-F0A6-430E-A394-7AA1E9A89888}" dt="2022-02-02T02:27:30.065" v="19549"/>
          <ac:spMkLst>
            <pc:docMk/>
            <pc:sldMk cId="3171366782" sldId="304"/>
            <ac:spMk id="78" creationId="{2C2A2F44-79A7-45E5-91AB-B87435748829}"/>
          </ac:spMkLst>
        </pc:spChg>
        <pc:spChg chg="mod">
          <ac:chgData name="applet shibuya" userId="8bdd555148b5aa4b" providerId="LiveId" clId="{A77B1CC1-F0A6-430E-A394-7AA1E9A89888}" dt="2022-02-02T02:28:00.901" v="19551" actId="207"/>
          <ac:spMkLst>
            <pc:docMk/>
            <pc:sldMk cId="3171366782" sldId="304"/>
            <ac:spMk id="79" creationId="{7E01679F-703F-4A81-94EE-1E8B6176D837}"/>
          </ac:spMkLst>
        </pc:spChg>
        <pc:spChg chg="mod">
          <ac:chgData name="applet shibuya" userId="8bdd555148b5aa4b" providerId="LiveId" clId="{A77B1CC1-F0A6-430E-A394-7AA1E9A89888}" dt="2022-02-02T02:28:22.534" v="19582" actId="1076"/>
          <ac:spMkLst>
            <pc:docMk/>
            <pc:sldMk cId="3171366782" sldId="304"/>
            <ac:spMk id="80" creationId="{24B55F5A-500D-40A7-B5B8-FD75E14B5C6E}"/>
          </ac:spMkLst>
        </pc:spChg>
        <pc:spChg chg="del mod topLvl">
          <ac:chgData name="applet shibuya" userId="8bdd555148b5aa4b" providerId="LiveId" clId="{A77B1CC1-F0A6-430E-A394-7AA1E9A89888}" dt="2022-02-02T02:32:33.453" v="19763" actId="478"/>
          <ac:spMkLst>
            <pc:docMk/>
            <pc:sldMk cId="3171366782" sldId="304"/>
            <ac:spMk id="82" creationId="{FA1E0B16-BA37-44B8-B8E3-BF5CBB695DF0}"/>
          </ac:spMkLst>
        </pc:spChg>
        <pc:spChg chg="del mod topLvl">
          <ac:chgData name="applet shibuya" userId="8bdd555148b5aa4b" providerId="LiveId" clId="{A77B1CC1-F0A6-430E-A394-7AA1E9A89888}" dt="2022-02-02T02:32:25.205" v="19762" actId="478"/>
          <ac:spMkLst>
            <pc:docMk/>
            <pc:sldMk cId="3171366782" sldId="304"/>
            <ac:spMk id="83" creationId="{0FA0A1D1-52FF-43B5-891B-36A4B82C2618}"/>
          </ac:spMkLst>
        </pc:spChg>
        <pc:spChg chg="del mod topLvl">
          <ac:chgData name="applet shibuya" userId="8bdd555148b5aa4b" providerId="LiveId" clId="{A77B1CC1-F0A6-430E-A394-7AA1E9A89888}" dt="2022-02-02T02:32:33.453" v="19763" actId="478"/>
          <ac:spMkLst>
            <pc:docMk/>
            <pc:sldMk cId="3171366782" sldId="304"/>
            <ac:spMk id="84" creationId="{4D2BA8FF-240A-4342-B8EF-1CD9FB2AB496}"/>
          </ac:spMkLst>
        </pc:spChg>
        <pc:spChg chg="add mod">
          <ac:chgData name="applet shibuya" userId="8bdd555148b5aa4b" providerId="LiveId" clId="{A77B1CC1-F0A6-430E-A394-7AA1E9A89888}" dt="2022-02-02T02:32:44.160" v="19805" actId="164"/>
          <ac:spMkLst>
            <pc:docMk/>
            <pc:sldMk cId="3171366782" sldId="304"/>
            <ac:spMk id="85" creationId="{5BC222B1-179F-46A5-AED8-121D488921D0}"/>
          </ac:spMkLst>
        </pc:spChg>
        <pc:spChg chg="add mod">
          <ac:chgData name="applet shibuya" userId="8bdd555148b5aa4b" providerId="LiveId" clId="{A77B1CC1-F0A6-430E-A394-7AA1E9A89888}" dt="2022-02-02T02:32:44.160" v="19805" actId="164"/>
          <ac:spMkLst>
            <pc:docMk/>
            <pc:sldMk cId="3171366782" sldId="304"/>
            <ac:spMk id="86" creationId="{4B59F8AB-BF49-4774-A336-75D664B8F24F}"/>
          </ac:spMkLst>
        </pc:spChg>
        <pc:spChg chg="add mod">
          <ac:chgData name="applet shibuya" userId="8bdd555148b5aa4b" providerId="LiveId" clId="{A77B1CC1-F0A6-430E-A394-7AA1E9A89888}" dt="2022-02-02T02:32:44.160" v="19805" actId="164"/>
          <ac:spMkLst>
            <pc:docMk/>
            <pc:sldMk cId="3171366782" sldId="304"/>
            <ac:spMk id="87" creationId="{DF292CD9-2C89-45B0-BF35-47582869430C}"/>
          </ac:spMkLst>
        </pc:spChg>
        <pc:spChg chg="add mod">
          <ac:chgData name="applet shibuya" userId="8bdd555148b5aa4b" providerId="LiveId" clId="{A77B1CC1-F0A6-430E-A394-7AA1E9A89888}" dt="2022-02-02T02:43:09.715" v="19897" actId="164"/>
          <ac:spMkLst>
            <pc:docMk/>
            <pc:sldMk cId="3171366782" sldId="304"/>
            <ac:spMk id="88" creationId="{8ADC869E-6028-475D-956B-F04DBAB22D9A}"/>
          </ac:spMkLst>
        </pc:spChg>
        <pc:spChg chg="mod">
          <ac:chgData name="applet shibuya" userId="8bdd555148b5aa4b" providerId="LiveId" clId="{A77B1CC1-F0A6-430E-A394-7AA1E9A89888}" dt="2022-02-02T02:43:11.767" v="19898"/>
          <ac:spMkLst>
            <pc:docMk/>
            <pc:sldMk cId="3171366782" sldId="304"/>
            <ac:spMk id="90" creationId="{223438B9-29D7-49AC-82FB-1C8BD1916EDA}"/>
          </ac:spMkLst>
        </pc:spChg>
        <pc:spChg chg="mod">
          <ac:chgData name="applet shibuya" userId="8bdd555148b5aa4b" providerId="LiveId" clId="{A77B1CC1-F0A6-430E-A394-7AA1E9A89888}" dt="2022-02-02T02:43:22.371" v="19906" actId="20577"/>
          <ac:spMkLst>
            <pc:docMk/>
            <pc:sldMk cId="3171366782" sldId="304"/>
            <ac:spMk id="91" creationId="{55EB3AEA-0EA2-4E77-BAA6-2C72FC06289E}"/>
          </ac:spMkLst>
        </pc:spChg>
        <pc:grpChg chg="add mod">
          <ac:chgData name="applet shibuya" userId="8bdd555148b5aa4b" providerId="LiveId" clId="{A77B1CC1-F0A6-430E-A394-7AA1E9A89888}" dt="2022-02-02T02:32:44.160" v="19805" actId="164"/>
          <ac:grpSpMkLst>
            <pc:docMk/>
            <pc:sldMk cId="3171366782" sldId="304"/>
            <ac:grpSpMk id="3" creationId="{B34F6F45-E3C7-4F09-8347-11FA78AA266A}"/>
          </ac:grpSpMkLst>
        </pc:grpChg>
        <pc:grpChg chg="add del mod">
          <ac:chgData name="applet shibuya" userId="8bdd555148b5aa4b" providerId="LiveId" clId="{A77B1CC1-F0A6-430E-A394-7AA1E9A89888}" dt="2022-02-02T02:34:40.967" v="19819" actId="27803"/>
          <ac:grpSpMkLst>
            <pc:docMk/>
            <pc:sldMk cId="3171366782" sldId="304"/>
            <ac:grpSpMk id="12" creationId="{EAA9354B-BE3D-4890-9226-F38607BF204F}"/>
          </ac:grpSpMkLst>
        </pc:grpChg>
        <pc:grpChg chg="add del mod">
          <ac:chgData name="applet shibuya" userId="8bdd555148b5aa4b" providerId="LiveId" clId="{A77B1CC1-F0A6-430E-A394-7AA1E9A89888}" dt="2022-02-02T02:19:58.218" v="19491" actId="165"/>
          <ac:grpSpMkLst>
            <pc:docMk/>
            <pc:sldMk cId="3171366782" sldId="304"/>
            <ac:grpSpMk id="15" creationId="{77134E81-586A-450C-B8D3-0D4F0CD7CC91}"/>
          </ac:grpSpMkLst>
        </pc:grpChg>
        <pc:grpChg chg="add mod ord">
          <ac:chgData name="applet shibuya" userId="8bdd555148b5aa4b" providerId="LiveId" clId="{A77B1CC1-F0A6-430E-A394-7AA1E9A89888}" dt="2022-02-02T02:45:09.931" v="19996" actId="166"/>
          <ac:grpSpMkLst>
            <pc:docMk/>
            <pc:sldMk cId="3171366782" sldId="304"/>
            <ac:grpSpMk id="19" creationId="{ADB5D992-D2BC-4647-B038-6405BA134481}"/>
          </ac:grpSpMkLst>
        </pc:grpChg>
        <pc:grpChg chg="add mod">
          <ac:chgData name="applet shibuya" userId="8bdd555148b5aa4b" providerId="LiveId" clId="{A77B1CC1-F0A6-430E-A394-7AA1E9A89888}" dt="2022-02-02T02:41:17.507" v="19873" actId="1076"/>
          <ac:grpSpMkLst>
            <pc:docMk/>
            <pc:sldMk cId="3171366782" sldId="304"/>
            <ac:grpSpMk id="42" creationId="{9B4FF9A4-6435-4B37-AA13-1AFCA9E18903}"/>
          </ac:grpSpMkLst>
        </pc:grpChg>
        <pc:grpChg chg="add del mod">
          <ac:chgData name="applet shibuya" userId="8bdd555148b5aa4b" providerId="LiveId" clId="{A77B1CC1-F0A6-430E-A394-7AA1E9A89888}" dt="2021-12-22T05:24:30.753" v="11207" actId="478"/>
          <ac:grpSpMkLst>
            <pc:docMk/>
            <pc:sldMk cId="3171366782" sldId="304"/>
            <ac:grpSpMk id="45" creationId="{3BF0FCB8-C01A-420D-84AC-E37B3F0D928E}"/>
          </ac:grpSpMkLst>
        </pc:grpChg>
        <pc:grpChg chg="mod ord">
          <ac:chgData name="applet shibuya" userId="8bdd555148b5aa4b" providerId="LiveId" clId="{A77B1CC1-F0A6-430E-A394-7AA1E9A89888}" dt="2022-02-02T02:45:09.931" v="19996" actId="166"/>
          <ac:grpSpMkLst>
            <pc:docMk/>
            <pc:sldMk cId="3171366782" sldId="304"/>
            <ac:grpSpMk id="51" creationId="{58D0DA5A-25D8-4FC7-8C6C-F65D2A70C9ED}"/>
          </ac:grpSpMkLst>
        </pc:grpChg>
        <pc:grpChg chg="add del mod">
          <ac:chgData name="applet shibuya" userId="8bdd555148b5aa4b" providerId="LiveId" clId="{A77B1CC1-F0A6-430E-A394-7AA1E9A89888}" dt="2021-12-21T03:32:52.297" v="2193" actId="478"/>
          <ac:grpSpMkLst>
            <pc:docMk/>
            <pc:sldMk cId="3171366782" sldId="304"/>
            <ac:grpSpMk id="59" creationId="{E1309B44-367B-4468-A717-8869B47EF1B9}"/>
          </ac:grpSpMkLst>
        </pc:grpChg>
        <pc:grpChg chg="add del mod">
          <ac:chgData name="applet shibuya" userId="8bdd555148b5aa4b" providerId="LiveId" clId="{A77B1CC1-F0A6-430E-A394-7AA1E9A89888}" dt="2022-02-02T02:28:35.623" v="19584" actId="478"/>
          <ac:grpSpMkLst>
            <pc:docMk/>
            <pc:sldMk cId="3171366782" sldId="304"/>
            <ac:grpSpMk id="77" creationId="{11F5B060-B12D-47EA-8BBE-40B3F8F2797B}"/>
          </ac:grpSpMkLst>
        </pc:grpChg>
        <pc:grpChg chg="add del mod">
          <ac:chgData name="applet shibuya" userId="8bdd555148b5aa4b" providerId="LiveId" clId="{A77B1CC1-F0A6-430E-A394-7AA1E9A89888}" dt="2022-02-02T02:29:15.819" v="19625" actId="165"/>
          <ac:grpSpMkLst>
            <pc:docMk/>
            <pc:sldMk cId="3171366782" sldId="304"/>
            <ac:grpSpMk id="81" creationId="{F093E4C7-3471-41DB-AA49-38EF8FBFAB85}"/>
          </ac:grpSpMkLst>
        </pc:grpChg>
        <pc:grpChg chg="add mod">
          <ac:chgData name="applet shibuya" userId="8bdd555148b5aa4b" providerId="LiveId" clId="{A77B1CC1-F0A6-430E-A394-7AA1E9A89888}" dt="2022-02-02T02:43:47.902" v="19938" actId="1036"/>
          <ac:grpSpMkLst>
            <pc:docMk/>
            <pc:sldMk cId="3171366782" sldId="304"/>
            <ac:grpSpMk id="89" creationId="{D7E838A9-D38C-4920-8B74-73F90A1F2E41}"/>
          </ac:grpSpMkLst>
        </pc:grpChg>
        <pc:grpChg chg="add mod ord">
          <ac:chgData name="applet shibuya" userId="8bdd555148b5aa4b" providerId="LiveId" clId="{A77B1CC1-F0A6-430E-A394-7AA1E9A89888}" dt="2022-02-02T03:06:31.828" v="20185" actId="170"/>
          <ac:grpSpMkLst>
            <pc:docMk/>
            <pc:sldMk cId="3171366782" sldId="304"/>
            <ac:grpSpMk id="100" creationId="{175498B1-364E-4231-A3DA-FC6D384DA718}"/>
          </ac:grpSpMkLst>
        </pc:grpChg>
        <pc:picChg chg="mod ord">
          <ac:chgData name="applet shibuya" userId="8bdd555148b5aa4b" providerId="LiveId" clId="{A77B1CC1-F0A6-430E-A394-7AA1E9A89888}" dt="2022-02-02T03:06:48.099" v="20188" actId="1076"/>
          <ac:picMkLst>
            <pc:docMk/>
            <pc:sldMk cId="3171366782" sldId="304"/>
            <ac:picMk id="5" creationId="{F4EE7089-1B56-4D80-8848-3A071CCA6ECC}"/>
          </ac:picMkLst>
        </pc:picChg>
        <pc:picChg chg="add mod ord">
          <ac:chgData name="applet shibuya" userId="8bdd555148b5aa4b" providerId="LiveId" clId="{A77B1CC1-F0A6-430E-A394-7AA1E9A89888}" dt="2022-02-02T02:53:14.396" v="20092" actId="1076"/>
          <ac:picMkLst>
            <pc:docMk/>
            <pc:sldMk cId="3171366782" sldId="304"/>
            <ac:picMk id="6" creationId="{BC8B7316-EDFE-4A3B-965F-93E9B0C44557}"/>
          </ac:picMkLst>
        </pc:picChg>
        <pc:picChg chg="add del mod">
          <ac:chgData name="applet shibuya" userId="8bdd555148b5aa4b" providerId="LiveId" clId="{A77B1CC1-F0A6-430E-A394-7AA1E9A89888}" dt="2021-12-20T09:02:14.760" v="1043" actId="478"/>
          <ac:picMkLst>
            <pc:docMk/>
            <pc:sldMk cId="3171366782" sldId="304"/>
            <ac:picMk id="6" creationId="{E145A515-94FD-4962-8292-0C53F0A006B8}"/>
          </ac:picMkLst>
        </pc:picChg>
        <pc:picChg chg="mod ord">
          <ac:chgData name="applet shibuya" userId="8bdd555148b5aa4b" providerId="LiveId" clId="{A77B1CC1-F0A6-430E-A394-7AA1E9A89888}" dt="2022-02-02T03:06:52.905" v="20189" actId="1076"/>
          <ac:picMkLst>
            <pc:docMk/>
            <pc:sldMk cId="3171366782" sldId="304"/>
            <ac:picMk id="7" creationId="{9E3D22ED-AE1A-46D5-8C21-A0AE5EE7B386}"/>
          </ac:picMkLst>
        </pc:picChg>
        <pc:picChg chg="mod ord">
          <ac:chgData name="applet shibuya" userId="8bdd555148b5aa4b" providerId="LiveId" clId="{A77B1CC1-F0A6-430E-A394-7AA1E9A89888}" dt="2022-02-02T03:06:36.019" v="20186" actId="1076"/>
          <ac:picMkLst>
            <pc:docMk/>
            <pc:sldMk cId="3171366782" sldId="304"/>
            <ac:picMk id="9" creationId="{011FF571-D2A9-4907-A6F0-CD483D92736E}"/>
          </ac:picMkLst>
        </pc:picChg>
        <pc:picChg chg="add del mod topLvl">
          <ac:chgData name="applet shibuya" userId="8bdd555148b5aa4b" providerId="LiveId" clId="{A77B1CC1-F0A6-430E-A394-7AA1E9A89888}" dt="2022-02-02T02:26:50.143" v="19541" actId="478"/>
          <ac:picMkLst>
            <pc:docMk/>
            <pc:sldMk cId="3171366782" sldId="304"/>
            <ac:picMk id="10" creationId="{EB887B15-72ED-4A7F-AA3D-ABF8FC40BD63}"/>
          </ac:picMkLst>
        </pc:picChg>
        <pc:picChg chg="add del mod">
          <ac:chgData name="applet shibuya" userId="8bdd555148b5aa4b" providerId="LiveId" clId="{A77B1CC1-F0A6-430E-A394-7AA1E9A89888}" dt="2022-02-02T02:42:18.476" v="19885" actId="478"/>
          <ac:picMkLst>
            <pc:docMk/>
            <pc:sldMk cId="3171366782" sldId="304"/>
            <ac:picMk id="11" creationId="{D8865835-759F-44AD-BCAC-DECDEA55E128}"/>
          </ac:picMkLst>
        </pc:picChg>
        <pc:picChg chg="add del mod topLvl">
          <ac:chgData name="applet shibuya" userId="8bdd555148b5aa4b" providerId="LiveId" clId="{A77B1CC1-F0A6-430E-A394-7AA1E9A89888}" dt="2022-02-02T02:42:20.781" v="19886" actId="478"/>
          <ac:picMkLst>
            <pc:docMk/>
            <pc:sldMk cId="3171366782" sldId="304"/>
            <ac:picMk id="14" creationId="{44315EA5-A294-43C1-BB51-AF1067129847}"/>
          </ac:picMkLst>
        </pc:picChg>
        <pc:picChg chg="add del mod">
          <ac:chgData name="applet shibuya" userId="8bdd555148b5aa4b" providerId="LiveId" clId="{A77B1CC1-F0A6-430E-A394-7AA1E9A89888}" dt="2021-12-21T02:01:00.546" v="1664" actId="478"/>
          <ac:picMkLst>
            <pc:docMk/>
            <pc:sldMk cId="3171366782" sldId="304"/>
            <ac:picMk id="33" creationId="{917F1960-C960-4C4E-80F7-F0642B741B32}"/>
          </ac:picMkLst>
        </pc:picChg>
        <pc:picChg chg="add del mod ord">
          <ac:chgData name="applet shibuya" userId="8bdd555148b5aa4b" providerId="LiveId" clId="{A77B1CC1-F0A6-430E-A394-7AA1E9A89888}" dt="2022-02-02T02:48:51.971" v="20039" actId="478"/>
          <ac:picMkLst>
            <pc:docMk/>
            <pc:sldMk cId="3171366782" sldId="304"/>
            <ac:picMk id="37" creationId="{223A2BAB-FC18-48AC-8E61-B6820CB2796F}"/>
          </ac:picMkLst>
        </pc:picChg>
        <pc:picChg chg="mod">
          <ac:chgData name="applet shibuya" userId="8bdd555148b5aa4b" providerId="LiveId" clId="{A77B1CC1-F0A6-430E-A394-7AA1E9A89888}" dt="2021-12-22T05:24:19.594" v="11206" actId="1076"/>
          <ac:picMkLst>
            <pc:docMk/>
            <pc:sldMk cId="3171366782" sldId="304"/>
            <ac:picMk id="54" creationId="{6C79FD5E-46BD-4A20-BFB3-155C0DF86A29}"/>
          </ac:picMkLst>
        </pc:picChg>
        <pc:picChg chg="add del mod topLvl">
          <ac:chgData name="applet shibuya" userId="8bdd555148b5aa4b" providerId="LiveId" clId="{A77B1CC1-F0A6-430E-A394-7AA1E9A89888}" dt="2022-02-02T02:26:52.350" v="19542" actId="478"/>
          <ac:picMkLst>
            <pc:docMk/>
            <pc:sldMk cId="3171366782" sldId="304"/>
            <ac:picMk id="56" creationId="{F4E21D9D-4B4F-4362-8D2F-7BBA547409A3}"/>
          </ac:picMkLst>
        </pc:picChg>
        <pc:picChg chg="add del mod topLvl">
          <ac:chgData name="applet shibuya" userId="8bdd555148b5aa4b" providerId="LiveId" clId="{A77B1CC1-F0A6-430E-A394-7AA1E9A89888}" dt="2022-02-02T02:34:10.807" v="19816" actId="478"/>
          <ac:picMkLst>
            <pc:docMk/>
            <pc:sldMk cId="3171366782" sldId="304"/>
            <ac:picMk id="57" creationId="{739B5EF1-017B-44EE-BCAB-ECB3D3602C2A}"/>
          </ac:picMkLst>
        </pc:picChg>
        <pc:picChg chg="mod">
          <ac:chgData name="applet shibuya" userId="8bdd555148b5aa4b" providerId="LiveId" clId="{A77B1CC1-F0A6-430E-A394-7AA1E9A89888}" dt="2021-12-22T05:24:19.594" v="11206" actId="1076"/>
          <ac:picMkLst>
            <pc:docMk/>
            <pc:sldMk cId="3171366782" sldId="304"/>
            <ac:picMk id="59" creationId="{90A63FDB-1483-4B13-AD42-7F1E017DE17A}"/>
          </ac:picMkLst>
        </pc:picChg>
        <pc:picChg chg="mod">
          <ac:chgData name="applet shibuya" userId="8bdd555148b5aa4b" providerId="LiveId" clId="{A77B1CC1-F0A6-430E-A394-7AA1E9A89888}" dt="2021-12-22T05:24:19.594" v="11206" actId="1076"/>
          <ac:picMkLst>
            <pc:docMk/>
            <pc:sldMk cId="3171366782" sldId="304"/>
            <ac:picMk id="60" creationId="{4AAC5D09-5B75-4DE0-AD3C-E006A74D8F8F}"/>
          </ac:picMkLst>
        </pc:picChg>
        <pc:picChg chg="mod">
          <ac:chgData name="applet shibuya" userId="8bdd555148b5aa4b" providerId="LiveId" clId="{A77B1CC1-F0A6-430E-A394-7AA1E9A89888}" dt="2021-12-21T03:32:43.990" v="2191"/>
          <ac:picMkLst>
            <pc:docMk/>
            <pc:sldMk cId="3171366782" sldId="304"/>
            <ac:picMk id="61" creationId="{57829C4A-32BF-4287-9144-1E51F9DC9324}"/>
          </ac:picMkLst>
        </pc:picChg>
        <pc:picChg chg="mod">
          <ac:chgData name="applet shibuya" userId="8bdd555148b5aa4b" providerId="LiveId" clId="{A77B1CC1-F0A6-430E-A394-7AA1E9A89888}" dt="2021-12-21T03:32:43.990" v="2191"/>
          <ac:picMkLst>
            <pc:docMk/>
            <pc:sldMk cId="3171366782" sldId="304"/>
            <ac:picMk id="62" creationId="{12B36137-35B6-4A7A-B82F-2A75CFD1AF9D}"/>
          </ac:picMkLst>
        </pc:picChg>
        <pc:picChg chg="mod">
          <ac:chgData name="applet shibuya" userId="8bdd555148b5aa4b" providerId="LiveId" clId="{A77B1CC1-F0A6-430E-A394-7AA1E9A89888}" dt="2021-12-21T03:32:43.990" v="2191"/>
          <ac:picMkLst>
            <pc:docMk/>
            <pc:sldMk cId="3171366782" sldId="304"/>
            <ac:picMk id="63" creationId="{4E3B7C3E-E0A1-4639-9973-529635B631AE}"/>
          </ac:picMkLst>
        </pc:picChg>
        <pc:picChg chg="mod">
          <ac:chgData name="applet shibuya" userId="8bdd555148b5aa4b" providerId="LiveId" clId="{A77B1CC1-F0A6-430E-A394-7AA1E9A89888}" dt="2021-12-21T03:32:43.990" v="2191"/>
          <ac:picMkLst>
            <pc:docMk/>
            <pc:sldMk cId="3171366782" sldId="304"/>
            <ac:picMk id="64" creationId="{07282233-C30A-4A7E-B7A5-786696B3B297}"/>
          </ac:picMkLst>
        </pc:picChg>
        <pc:picChg chg="add del mod">
          <ac:chgData name="applet shibuya" userId="8bdd555148b5aa4b" providerId="LiveId" clId="{A77B1CC1-F0A6-430E-A394-7AA1E9A89888}" dt="2022-02-02T02:42:22.356" v="19887" actId="478"/>
          <ac:picMkLst>
            <pc:docMk/>
            <pc:sldMk cId="3171366782" sldId="304"/>
            <ac:picMk id="76" creationId="{7FC3F2DA-7A2A-49D2-9CB2-12ECAC84DAE2}"/>
          </ac:picMkLst>
        </pc:picChg>
        <pc:picChg chg="add del mod ord">
          <ac:chgData name="applet shibuya" userId="8bdd555148b5aa4b" providerId="LiveId" clId="{A77B1CC1-F0A6-430E-A394-7AA1E9A89888}" dt="2022-02-02T02:48:51.971" v="20039" actId="478"/>
          <ac:picMkLst>
            <pc:docMk/>
            <pc:sldMk cId="3171366782" sldId="304"/>
            <ac:picMk id="92" creationId="{6813A17D-236D-43C1-B6C3-A362314FF5D4}"/>
          </ac:picMkLst>
        </pc:picChg>
        <pc:picChg chg="add del mod ord">
          <ac:chgData name="applet shibuya" userId="8bdd555148b5aa4b" providerId="LiveId" clId="{A77B1CC1-F0A6-430E-A394-7AA1E9A89888}" dt="2022-02-02T02:48:51.971" v="20039" actId="478"/>
          <ac:picMkLst>
            <pc:docMk/>
            <pc:sldMk cId="3171366782" sldId="304"/>
            <ac:picMk id="93" creationId="{EF934622-6A76-4D87-A290-16F1A1D7B2CC}"/>
          </ac:picMkLst>
        </pc:picChg>
        <pc:picChg chg="add del mod ord">
          <ac:chgData name="applet shibuya" userId="8bdd555148b5aa4b" providerId="LiveId" clId="{A77B1CC1-F0A6-430E-A394-7AA1E9A89888}" dt="2022-02-02T03:06:05.877" v="20179" actId="478"/>
          <ac:picMkLst>
            <pc:docMk/>
            <pc:sldMk cId="3171366782" sldId="304"/>
            <ac:picMk id="94" creationId="{484364F1-6E16-4287-BCE4-EF1A1B2E522A}"/>
          </ac:picMkLst>
        </pc:picChg>
        <pc:picChg chg="add del mod">
          <ac:chgData name="applet shibuya" userId="8bdd555148b5aa4b" providerId="LiveId" clId="{A77B1CC1-F0A6-430E-A394-7AA1E9A89888}" dt="2022-02-02T02:49:22.713" v="20050" actId="478"/>
          <ac:picMkLst>
            <pc:docMk/>
            <pc:sldMk cId="3171366782" sldId="304"/>
            <ac:picMk id="95" creationId="{EC1770B9-24A5-4B88-A1EB-42493352AD6E}"/>
          </ac:picMkLst>
        </pc:picChg>
        <pc:picChg chg="add del mod">
          <ac:chgData name="applet shibuya" userId="8bdd555148b5aa4b" providerId="LiveId" clId="{A77B1CC1-F0A6-430E-A394-7AA1E9A89888}" dt="2022-02-02T03:06:07.579" v="20180" actId="478"/>
          <ac:picMkLst>
            <pc:docMk/>
            <pc:sldMk cId="3171366782" sldId="304"/>
            <ac:picMk id="97" creationId="{949238FE-74CF-4A7E-BA58-753BCEF384CD}"/>
          </ac:picMkLst>
        </pc:picChg>
        <pc:picChg chg="add del mod">
          <ac:chgData name="applet shibuya" userId="8bdd555148b5aa4b" providerId="LiveId" clId="{A77B1CC1-F0A6-430E-A394-7AA1E9A89888}" dt="2022-02-02T02:57:20.286" v="20122" actId="478"/>
          <ac:picMkLst>
            <pc:docMk/>
            <pc:sldMk cId="3171366782" sldId="304"/>
            <ac:picMk id="99" creationId="{15EF695A-F0A3-47F8-8B53-8FE16FAD8214}"/>
          </ac:picMkLst>
        </pc:picChg>
        <pc:picChg chg="mod">
          <ac:chgData name="applet shibuya" userId="8bdd555148b5aa4b" providerId="LiveId" clId="{A77B1CC1-F0A6-430E-A394-7AA1E9A89888}" dt="2022-02-02T03:06:09.004" v="20181"/>
          <ac:picMkLst>
            <pc:docMk/>
            <pc:sldMk cId="3171366782" sldId="304"/>
            <ac:picMk id="101" creationId="{41DE029D-5050-4CB4-814D-A07767285A83}"/>
          </ac:picMkLst>
        </pc:picChg>
        <pc:picChg chg="mod">
          <ac:chgData name="applet shibuya" userId="8bdd555148b5aa4b" providerId="LiveId" clId="{A77B1CC1-F0A6-430E-A394-7AA1E9A89888}" dt="2022-02-02T03:06:09.004" v="20181"/>
          <ac:picMkLst>
            <pc:docMk/>
            <pc:sldMk cId="3171366782" sldId="304"/>
            <ac:picMk id="102" creationId="{BB62BFD7-77BC-42C6-A458-00651DA723A3}"/>
          </ac:picMkLst>
        </pc:picChg>
        <pc:picChg chg="mod">
          <ac:chgData name="applet shibuya" userId="8bdd555148b5aa4b" providerId="LiveId" clId="{A77B1CC1-F0A6-430E-A394-7AA1E9A89888}" dt="2022-02-02T03:06:09.004" v="20181"/>
          <ac:picMkLst>
            <pc:docMk/>
            <pc:sldMk cId="3171366782" sldId="304"/>
            <ac:picMk id="103" creationId="{9B236FF9-EF33-4C35-9BD3-2E886B3B5CB5}"/>
          </ac:picMkLst>
        </pc:picChg>
        <pc:cxnChg chg="add del mod">
          <ac:chgData name="applet shibuya" userId="8bdd555148b5aa4b" providerId="LiveId" clId="{A77B1CC1-F0A6-430E-A394-7AA1E9A89888}" dt="2021-12-21T01:50:07.501" v="1460" actId="478"/>
          <ac:cxnSpMkLst>
            <pc:docMk/>
            <pc:sldMk cId="3171366782" sldId="304"/>
            <ac:cxnSpMk id="8" creationId="{3E6020CC-0D76-481F-9A44-5F915FBDF62D}"/>
          </ac:cxnSpMkLst>
        </pc:cxnChg>
      </pc:sldChg>
      <pc:sldChg chg="modSp add del mod">
        <pc:chgData name="applet shibuya" userId="8bdd555148b5aa4b" providerId="LiveId" clId="{A77B1CC1-F0A6-430E-A394-7AA1E9A89888}" dt="2021-12-22T02:39:33.849" v="8954" actId="47"/>
        <pc:sldMkLst>
          <pc:docMk/>
          <pc:sldMk cId="4216503427" sldId="305"/>
        </pc:sldMkLst>
        <pc:grpChg chg="mod">
          <ac:chgData name="applet shibuya" userId="8bdd555148b5aa4b" providerId="LiveId" clId="{A77B1CC1-F0A6-430E-A394-7AA1E9A89888}" dt="2021-12-21T03:33:18.069" v="2197" actId="1076"/>
          <ac:grpSpMkLst>
            <pc:docMk/>
            <pc:sldMk cId="4216503427" sldId="305"/>
            <ac:grpSpMk id="15" creationId="{77134E81-586A-450C-B8D3-0D4F0CD7CC91}"/>
          </ac:grpSpMkLst>
        </pc:grpChg>
      </pc:sldChg>
      <pc:sldChg chg="addSp delSp modSp add del mod">
        <pc:chgData name="applet shibuya" userId="8bdd555148b5aa4b" providerId="LiveId" clId="{A77B1CC1-F0A6-430E-A394-7AA1E9A89888}" dt="2021-12-21T08:29:05.207" v="8861" actId="47"/>
        <pc:sldMkLst>
          <pc:docMk/>
          <pc:sldMk cId="1026456112" sldId="306"/>
        </pc:sldMkLst>
        <pc:spChg chg="del mod">
          <ac:chgData name="applet shibuya" userId="8bdd555148b5aa4b" providerId="LiveId" clId="{A77B1CC1-F0A6-430E-A394-7AA1E9A89888}" dt="2021-12-21T05:59:50.953" v="4113" actId="478"/>
          <ac:spMkLst>
            <pc:docMk/>
            <pc:sldMk cId="1026456112" sldId="306"/>
            <ac:spMk id="24" creationId="{2CEEF736-E724-4E32-84C4-5262028038DC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52" creationId="{DCD659FE-999C-49FF-A767-F2CEC0DCE748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54" creationId="{4B5A5BC9-4716-45CC-82B3-13BF19D48DB8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56" creationId="{AE1656E5-9525-4242-9E06-0751BD8D5A24}"/>
          </ac:spMkLst>
        </pc:spChg>
        <pc:spChg chg="mod">
          <ac:chgData name="applet shibuya" userId="8bdd555148b5aa4b" providerId="LiveId" clId="{A77B1CC1-F0A6-430E-A394-7AA1E9A89888}" dt="2021-12-21T05:50:05.514" v="3720" actId="1035"/>
          <ac:spMkLst>
            <pc:docMk/>
            <pc:sldMk cId="1026456112" sldId="306"/>
            <ac:spMk id="58" creationId="{D43895FB-D6FB-4E68-AEE5-8C2D7C6DEEF4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59" creationId="{E484CA73-13CF-489D-8933-6878F8D701A8}"/>
          </ac:spMkLst>
        </pc:spChg>
        <pc:spChg chg="del mod">
          <ac:chgData name="applet shibuya" userId="8bdd555148b5aa4b" providerId="LiveId" clId="{A77B1CC1-F0A6-430E-A394-7AA1E9A89888}" dt="2021-12-21T06:02:55.065" v="4291" actId="478"/>
          <ac:spMkLst>
            <pc:docMk/>
            <pc:sldMk cId="1026456112" sldId="306"/>
            <ac:spMk id="60" creationId="{592A9AE9-3930-4B47-AB4F-64F30BC9BF3F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61" creationId="{F3E17723-D32C-40AC-BE53-4E9707B7F4A9}"/>
          </ac:spMkLst>
        </pc:spChg>
        <pc:spChg chg="add del mod">
          <ac:chgData name="applet shibuya" userId="8bdd555148b5aa4b" providerId="LiveId" clId="{A77B1CC1-F0A6-430E-A394-7AA1E9A89888}" dt="2021-12-21T05:56:10.326" v="3920" actId="478"/>
          <ac:spMkLst>
            <pc:docMk/>
            <pc:sldMk cId="1026456112" sldId="306"/>
            <ac:spMk id="62" creationId="{9C2D8890-D4E3-4FAA-A88D-E6F04EF972B0}"/>
          </ac:spMkLst>
        </pc:spChg>
        <pc:spChg chg="mod">
          <ac:chgData name="applet shibuya" userId="8bdd555148b5aa4b" providerId="LiveId" clId="{A77B1CC1-F0A6-430E-A394-7AA1E9A89888}" dt="2021-12-21T05:50:22.610" v="3725" actId="1036"/>
          <ac:spMkLst>
            <pc:docMk/>
            <pc:sldMk cId="1026456112" sldId="306"/>
            <ac:spMk id="63" creationId="{FE6A73A4-8A9D-4B51-9733-360F2F9AE64A}"/>
          </ac:spMkLst>
        </pc:spChg>
        <pc:spChg chg="mod">
          <ac:chgData name="applet shibuya" userId="8bdd555148b5aa4b" providerId="LiveId" clId="{A77B1CC1-F0A6-430E-A394-7AA1E9A89888}" dt="2021-12-21T05:58:34.137" v="4098" actId="1076"/>
          <ac:spMkLst>
            <pc:docMk/>
            <pc:sldMk cId="1026456112" sldId="306"/>
            <ac:spMk id="64" creationId="{F1BF829C-FB26-45D4-9FD4-FF786D5217F7}"/>
          </ac:spMkLst>
        </pc:spChg>
        <pc:spChg chg="mod">
          <ac:chgData name="applet shibuya" userId="8bdd555148b5aa4b" providerId="LiveId" clId="{A77B1CC1-F0A6-430E-A394-7AA1E9A89888}" dt="2021-12-21T05:50:10.193" v="3721" actId="14100"/>
          <ac:spMkLst>
            <pc:docMk/>
            <pc:sldMk cId="1026456112" sldId="306"/>
            <ac:spMk id="65" creationId="{58420CBA-AD8C-42D4-A59A-55C086AD6857}"/>
          </ac:spMkLst>
        </pc:spChg>
        <pc:spChg chg="mod">
          <ac:chgData name="applet shibuya" userId="8bdd555148b5aa4b" providerId="LiveId" clId="{A77B1CC1-F0A6-430E-A394-7AA1E9A89888}" dt="2021-12-21T06:00:15.572" v="4198" actId="1035"/>
          <ac:spMkLst>
            <pc:docMk/>
            <pc:sldMk cId="1026456112" sldId="306"/>
            <ac:spMk id="66" creationId="{35D30CFF-E0FB-4455-961B-F8B4D975434E}"/>
          </ac:spMkLst>
        </pc:spChg>
        <pc:spChg chg="mod">
          <ac:chgData name="applet shibuya" userId="8bdd555148b5aa4b" providerId="LiveId" clId="{A77B1CC1-F0A6-430E-A394-7AA1E9A89888}" dt="2021-12-21T06:00:21.903" v="4200" actId="1036"/>
          <ac:spMkLst>
            <pc:docMk/>
            <pc:sldMk cId="1026456112" sldId="306"/>
            <ac:spMk id="67" creationId="{BFD09601-0CBD-465F-A395-6B529E33B305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68" creationId="{BDF35706-0CC7-4600-8165-0354C4D6BBF7}"/>
          </ac:spMkLst>
        </pc:spChg>
        <pc:spChg chg="del mod">
          <ac:chgData name="applet shibuya" userId="8bdd555148b5aa4b" providerId="LiveId" clId="{A77B1CC1-F0A6-430E-A394-7AA1E9A89888}" dt="2021-12-21T05:53:27.610" v="3788" actId="478"/>
          <ac:spMkLst>
            <pc:docMk/>
            <pc:sldMk cId="1026456112" sldId="306"/>
            <ac:spMk id="69" creationId="{FA0B1EA4-5FB4-4EC8-9CBC-96D2F57D7D4E}"/>
          </ac:spMkLst>
        </pc:spChg>
        <pc:spChg chg="add mod">
          <ac:chgData name="applet shibuya" userId="8bdd555148b5aa4b" providerId="LiveId" clId="{A77B1CC1-F0A6-430E-A394-7AA1E9A89888}" dt="2021-12-21T06:02:16.243" v="4289" actId="1035"/>
          <ac:spMkLst>
            <pc:docMk/>
            <pc:sldMk cId="1026456112" sldId="306"/>
            <ac:spMk id="70" creationId="{20D02102-FB84-4D7F-BE36-8C7AC071F179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72" creationId="{5AF1F225-FD24-4FC6-8A12-7D2B046283D2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73" creationId="{CF8FBF15-4099-420D-9293-E5DE3B65560B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74" creationId="{A677FDA6-92FA-4AB2-8DDF-DAA89E782600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75" creationId="{BFE33E4F-BC62-4A35-AABF-E8AB0C2C619E}"/>
          </ac:spMkLst>
        </pc:spChg>
        <pc:spChg chg="mod">
          <ac:chgData name="applet shibuya" userId="8bdd555148b5aa4b" providerId="LiveId" clId="{A77B1CC1-F0A6-430E-A394-7AA1E9A89888}" dt="2021-12-21T06:01:03.294" v="4254" actId="1036"/>
          <ac:spMkLst>
            <pc:docMk/>
            <pc:sldMk cId="1026456112" sldId="306"/>
            <ac:spMk id="76" creationId="{18776E33-D7A1-4ABC-9CFF-67100698B97D}"/>
          </ac:spMkLst>
        </pc:spChg>
        <pc:spChg chg="mod">
          <ac:chgData name="applet shibuya" userId="8bdd555148b5aa4b" providerId="LiveId" clId="{A77B1CC1-F0A6-430E-A394-7AA1E9A89888}" dt="2021-12-21T05:59:19.030" v="4110" actId="1035"/>
          <ac:spMkLst>
            <pc:docMk/>
            <pc:sldMk cId="1026456112" sldId="306"/>
            <ac:spMk id="77" creationId="{13040E4B-A2DF-4AFE-A35B-FCB2DC4D27CD}"/>
          </ac:spMkLst>
        </pc:spChg>
        <pc:spChg chg="mod">
          <ac:chgData name="applet shibuya" userId="8bdd555148b5aa4b" providerId="LiveId" clId="{A77B1CC1-F0A6-430E-A394-7AA1E9A89888}" dt="2021-12-21T05:58:09.796" v="4095" actId="1036"/>
          <ac:spMkLst>
            <pc:docMk/>
            <pc:sldMk cId="1026456112" sldId="306"/>
            <ac:spMk id="78" creationId="{7E5A0CDD-7405-4D58-B339-61B69265E556}"/>
          </ac:spMkLst>
        </pc:spChg>
        <pc:spChg chg="mod">
          <ac:chgData name="applet shibuya" userId="8bdd555148b5aa4b" providerId="LiveId" clId="{A77B1CC1-F0A6-430E-A394-7AA1E9A89888}" dt="2021-12-21T05:58:15.328" v="4097" actId="1076"/>
          <ac:spMkLst>
            <pc:docMk/>
            <pc:sldMk cId="1026456112" sldId="306"/>
            <ac:spMk id="81" creationId="{B70BD36D-0C6B-43AF-8983-E7275380EF60}"/>
          </ac:spMkLst>
        </pc:spChg>
        <pc:spChg chg="mod">
          <ac:chgData name="applet shibuya" userId="8bdd555148b5aa4b" providerId="LiveId" clId="{A77B1CC1-F0A6-430E-A394-7AA1E9A89888}" dt="2021-12-21T05:58:51.927" v="4101" actId="1076"/>
          <ac:spMkLst>
            <pc:docMk/>
            <pc:sldMk cId="1026456112" sldId="306"/>
            <ac:spMk id="82" creationId="{9CDFAD2C-336A-4AB1-B8AB-6C8E8CB13D40}"/>
          </ac:spMkLst>
        </pc:spChg>
        <pc:spChg chg="mod">
          <ac:chgData name="applet shibuya" userId="8bdd555148b5aa4b" providerId="LiveId" clId="{A77B1CC1-F0A6-430E-A394-7AA1E9A89888}" dt="2021-12-21T05:59:09.469" v="4102" actId="14100"/>
          <ac:spMkLst>
            <pc:docMk/>
            <pc:sldMk cId="1026456112" sldId="306"/>
            <ac:spMk id="83" creationId="{251BAE86-64E6-48AA-985D-375A948E4E64}"/>
          </ac:spMkLst>
        </pc:spChg>
        <pc:spChg chg="mod">
          <ac:chgData name="applet shibuya" userId="8bdd555148b5aa4b" providerId="LiveId" clId="{A77B1CC1-F0A6-430E-A394-7AA1E9A89888}" dt="2021-12-21T06:02:43.727" v="4290" actId="1076"/>
          <ac:spMkLst>
            <pc:docMk/>
            <pc:sldMk cId="1026456112" sldId="306"/>
            <ac:spMk id="84" creationId="{8C5AAE50-6789-4052-A97D-0F8A366DF056}"/>
          </ac:spMkLst>
        </pc:spChg>
        <pc:spChg chg="mod">
          <ac:chgData name="applet shibuya" userId="8bdd555148b5aa4b" providerId="LiveId" clId="{A77B1CC1-F0A6-430E-A394-7AA1E9A89888}" dt="2021-12-21T05:58:09.796" v="4095" actId="1036"/>
          <ac:spMkLst>
            <pc:docMk/>
            <pc:sldMk cId="1026456112" sldId="306"/>
            <ac:spMk id="85" creationId="{E7DC7F47-1D51-49CF-8F9E-54183097EC22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86" creationId="{48498FDB-0314-4C52-AE0D-CB645357DFB4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87" creationId="{D44CF3C8-6F66-4620-8EBC-5069735C0BAE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90" creationId="{C09DD51E-2D49-436B-930F-C284735D3C4C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91" creationId="{129AC309-0A4D-4EF0-99CF-9427D48B76A2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92" creationId="{AD020507-D1FA-43DF-B268-DFABF5AEF444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93" creationId="{9345A483-AA86-480E-8300-F18BD4945BA5}"/>
          </ac:spMkLst>
        </pc:spChg>
        <pc:spChg chg="mod">
          <ac:chgData name="applet shibuya" userId="8bdd555148b5aa4b" providerId="LiveId" clId="{A77B1CC1-F0A6-430E-A394-7AA1E9A89888}" dt="2021-12-21T05:49:51.171" v="3713" actId="1036"/>
          <ac:spMkLst>
            <pc:docMk/>
            <pc:sldMk cId="1026456112" sldId="306"/>
            <ac:spMk id="94" creationId="{738836FE-F95B-4693-AAC5-5FB752441F68}"/>
          </ac:spMkLst>
        </pc:spChg>
      </pc:sldChg>
      <pc:sldChg chg="addSp delSp modSp add del mod ord">
        <pc:chgData name="applet shibuya" userId="8bdd555148b5aa4b" providerId="LiveId" clId="{A77B1CC1-F0A6-430E-A394-7AA1E9A89888}" dt="2022-02-02T09:41:58.180" v="22574" actId="47"/>
        <pc:sldMkLst>
          <pc:docMk/>
          <pc:sldMk cId="3937556433" sldId="307"/>
        </pc:sldMkLst>
        <pc:spChg chg="add del mod">
          <ac:chgData name="applet shibuya" userId="8bdd555148b5aa4b" providerId="LiveId" clId="{A77B1CC1-F0A6-430E-A394-7AA1E9A89888}" dt="2021-12-21T06:14:18.074" v="4391" actId="478"/>
          <ac:spMkLst>
            <pc:docMk/>
            <pc:sldMk cId="3937556433" sldId="307"/>
            <ac:spMk id="2" creationId="{05F98A06-291E-4875-B0C1-62E47FFF7B1E}"/>
          </ac:spMkLst>
        </pc:spChg>
        <pc:spChg chg="mod">
          <ac:chgData name="applet shibuya" userId="8bdd555148b5aa4b" providerId="LiveId" clId="{A77B1CC1-F0A6-430E-A394-7AA1E9A89888}" dt="2021-12-22T05:55:46.011" v="11451" actId="207"/>
          <ac:spMkLst>
            <pc:docMk/>
            <pc:sldMk cId="3937556433" sldId="307"/>
            <ac:spMk id="25" creationId="{4E72E911-A7F4-44D5-AEDB-45879583E5C3}"/>
          </ac:spMkLst>
        </pc:spChg>
        <pc:spChg chg="mod">
          <ac:chgData name="applet shibuya" userId="8bdd555148b5aa4b" providerId="LiveId" clId="{A77B1CC1-F0A6-430E-A394-7AA1E9A89888}" dt="2021-12-24T07:21:00.147" v="14104" actId="1038"/>
          <ac:spMkLst>
            <pc:docMk/>
            <pc:sldMk cId="3937556433" sldId="307"/>
            <ac:spMk id="27" creationId="{8D29CBF1-EE6B-42FD-87AA-2E3101487E9A}"/>
          </ac:spMkLst>
        </pc:spChg>
        <pc:spChg chg="mod">
          <ac:chgData name="applet shibuya" userId="8bdd555148b5aa4b" providerId="LiveId" clId="{A77B1CC1-F0A6-430E-A394-7AA1E9A89888}" dt="2021-12-21T06:11:52.855" v="4358" actId="1038"/>
          <ac:spMkLst>
            <pc:docMk/>
            <pc:sldMk cId="3937556433" sldId="307"/>
            <ac:spMk id="29" creationId="{E6565EA9-6FF0-4F10-B754-C96ED51B950D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52" creationId="{DCD659FE-999C-49FF-A767-F2CEC0DCE748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54" creationId="{4B5A5BC9-4716-45CC-82B3-13BF19D48DB8}"/>
          </ac:spMkLst>
        </pc:spChg>
        <pc:spChg chg="mod">
          <ac:chgData name="applet shibuya" userId="8bdd555148b5aa4b" providerId="LiveId" clId="{A77B1CC1-F0A6-430E-A394-7AA1E9A89888}" dt="2021-12-24T07:43:19.891" v="14119" actId="2711"/>
          <ac:spMkLst>
            <pc:docMk/>
            <pc:sldMk cId="3937556433" sldId="307"/>
            <ac:spMk id="55" creationId="{2F157D04-5285-4AEF-8342-BFF1A9C9A5C5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56" creationId="{AE1656E5-9525-4242-9E06-0751BD8D5A24}"/>
          </ac:spMkLst>
        </pc:spChg>
        <pc:spChg chg="mod or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58" creationId="{D43895FB-D6FB-4E68-AEE5-8C2D7C6DEEF4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59" creationId="{E484CA73-13CF-489D-8933-6878F8D701A8}"/>
          </ac:spMkLst>
        </pc:spChg>
        <pc:spChg chg="add del mod">
          <ac:chgData name="applet shibuya" userId="8bdd555148b5aa4b" providerId="LiveId" clId="{A77B1CC1-F0A6-430E-A394-7AA1E9A89888}" dt="2021-12-21T06:10:17.265" v="4320" actId="478"/>
          <ac:spMkLst>
            <pc:docMk/>
            <pc:sldMk cId="3937556433" sldId="307"/>
            <ac:spMk id="60" creationId="{DE1E94B3-B422-4E8A-BDA0-9672B5C6FA12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61" creationId="{F3E17723-D32C-40AC-BE53-4E9707B7F4A9}"/>
          </ac:spMkLst>
        </pc:spChg>
        <pc:spChg chg="add del mod">
          <ac:chgData name="applet shibuya" userId="8bdd555148b5aa4b" providerId="LiveId" clId="{A77B1CC1-F0A6-430E-A394-7AA1E9A89888}" dt="2021-12-21T06:10:45.912" v="4332" actId="478"/>
          <ac:spMkLst>
            <pc:docMk/>
            <pc:sldMk cId="3937556433" sldId="307"/>
            <ac:spMk id="62" creationId="{D28499C5-ECE8-4E9D-9276-89DB821C1FAC}"/>
          </ac:spMkLst>
        </pc:spChg>
        <pc:spChg chg="mod ord">
          <ac:chgData name="applet shibuya" userId="8bdd555148b5aa4b" providerId="LiveId" clId="{A77B1CC1-F0A6-430E-A394-7AA1E9A89888}" dt="2021-12-21T06:32:47.104" v="5402" actId="14100"/>
          <ac:spMkLst>
            <pc:docMk/>
            <pc:sldMk cId="3937556433" sldId="307"/>
            <ac:spMk id="63" creationId="{FE6A73A4-8A9D-4B51-9733-360F2F9AE64A}"/>
          </ac:spMkLst>
        </pc:spChg>
        <pc:spChg chg="del mod ord">
          <ac:chgData name="applet shibuya" userId="8bdd555148b5aa4b" providerId="LiveId" clId="{A77B1CC1-F0A6-430E-A394-7AA1E9A89888}" dt="2021-12-21T06:32:05.821" v="5360" actId="478"/>
          <ac:spMkLst>
            <pc:docMk/>
            <pc:sldMk cId="3937556433" sldId="307"/>
            <ac:spMk id="64" creationId="{F1BF829C-FB26-45D4-9FD4-FF786D5217F7}"/>
          </ac:spMkLst>
        </pc:spChg>
        <pc:spChg chg="mod or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65" creationId="{58420CBA-AD8C-42D4-A59A-55C086AD6857}"/>
          </ac:spMkLst>
        </pc:spChg>
        <pc:spChg chg="mod ord">
          <ac:chgData name="applet shibuya" userId="8bdd555148b5aa4b" providerId="LiveId" clId="{A77B1CC1-F0A6-430E-A394-7AA1E9A89888}" dt="2021-12-21T08:28:53.826" v="8860" actId="113"/>
          <ac:spMkLst>
            <pc:docMk/>
            <pc:sldMk cId="3937556433" sldId="307"/>
            <ac:spMk id="66" creationId="{35D30CFF-E0FB-4455-961B-F8B4D975434E}"/>
          </ac:spMkLst>
        </pc:spChg>
        <pc:spChg chg="mod ord">
          <ac:chgData name="applet shibuya" userId="8bdd555148b5aa4b" providerId="LiveId" clId="{A77B1CC1-F0A6-430E-A394-7AA1E9A89888}" dt="2021-12-21T07:02:22.695" v="6780" actId="1036"/>
          <ac:spMkLst>
            <pc:docMk/>
            <pc:sldMk cId="3937556433" sldId="307"/>
            <ac:spMk id="67" creationId="{BFD09601-0CBD-465F-A395-6B529E33B305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68" creationId="{BDF35706-0CC7-4600-8165-0354C4D6BBF7}"/>
          </ac:spMkLst>
        </pc:spChg>
        <pc:spChg chg="add del mod">
          <ac:chgData name="applet shibuya" userId="8bdd555148b5aa4b" providerId="LiveId" clId="{A77B1CC1-F0A6-430E-A394-7AA1E9A89888}" dt="2021-12-21T06:10:53.783" v="4334" actId="478"/>
          <ac:spMkLst>
            <pc:docMk/>
            <pc:sldMk cId="3937556433" sldId="307"/>
            <ac:spMk id="69" creationId="{CA5291CA-FA32-45F4-9F5F-30759B04F0B3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0" creationId="{20D02102-FB84-4D7F-BE36-8C7AC071F179}"/>
          </ac:spMkLst>
        </pc:spChg>
        <pc:spChg chg="add del mod">
          <ac:chgData name="applet shibuya" userId="8bdd555148b5aa4b" providerId="LiveId" clId="{A77B1CC1-F0A6-430E-A394-7AA1E9A89888}" dt="2021-12-21T06:10:58.385" v="4337" actId="478"/>
          <ac:spMkLst>
            <pc:docMk/>
            <pc:sldMk cId="3937556433" sldId="307"/>
            <ac:spMk id="71" creationId="{D57C0F44-6D48-47D7-98FE-0D9BB78C076F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2" creationId="{5AF1F225-FD24-4FC6-8A12-7D2B046283D2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3" creationId="{CF8FBF15-4099-420D-9293-E5DE3B65560B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4" creationId="{A677FDA6-92FA-4AB2-8DDF-DAA89E782600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5" creationId="{BFE33E4F-BC62-4A35-AABF-E8AB0C2C619E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6" creationId="{18776E33-D7A1-4ABC-9CFF-67100698B97D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77" creationId="{13040E4B-A2DF-4AFE-A35B-FCB2DC4D27CD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78" creationId="{7E5A0CDD-7405-4D58-B339-61B69265E556}"/>
          </ac:spMkLst>
        </pc:spChg>
        <pc:spChg chg="add del mod">
          <ac:chgData name="applet shibuya" userId="8bdd555148b5aa4b" providerId="LiveId" clId="{A77B1CC1-F0A6-430E-A394-7AA1E9A89888}" dt="2021-12-21T06:10:55.145" v="4335" actId="478"/>
          <ac:spMkLst>
            <pc:docMk/>
            <pc:sldMk cId="3937556433" sldId="307"/>
            <ac:spMk id="79" creationId="{4AFD95C5-D017-4052-A1A3-6DF4851E47C7}"/>
          </ac:spMkLst>
        </pc:spChg>
        <pc:spChg chg="add del mod">
          <ac:chgData name="applet shibuya" userId="8bdd555148b5aa4b" providerId="LiveId" clId="{A77B1CC1-F0A6-430E-A394-7AA1E9A89888}" dt="2021-12-21T06:10:56.800" v="4336" actId="478"/>
          <ac:spMkLst>
            <pc:docMk/>
            <pc:sldMk cId="3937556433" sldId="307"/>
            <ac:spMk id="80" creationId="{04D8CFB8-D10A-4BAC-B309-4912A2E6098E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81" creationId="{B70BD36D-0C6B-43AF-8983-E7275380EF60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82" creationId="{9CDFAD2C-336A-4AB1-B8AB-6C8E8CB13D40}"/>
          </ac:spMkLst>
        </pc:spChg>
        <pc:spChg chg="del">
          <ac:chgData name="applet shibuya" userId="8bdd555148b5aa4b" providerId="LiveId" clId="{A77B1CC1-F0A6-430E-A394-7AA1E9A89888}" dt="2021-12-21T06:09:23.213" v="4309" actId="478"/>
          <ac:spMkLst>
            <pc:docMk/>
            <pc:sldMk cId="3937556433" sldId="307"/>
            <ac:spMk id="83" creationId="{251BAE86-64E6-48AA-985D-375A948E4E64}"/>
          </ac:spMkLst>
        </pc:spChg>
        <pc:spChg chg="del mod">
          <ac:chgData name="applet shibuya" userId="8bdd555148b5aa4b" providerId="LiveId" clId="{A77B1CC1-F0A6-430E-A394-7AA1E9A89888}" dt="2021-12-21T06:09:28.470" v="4311" actId="478"/>
          <ac:spMkLst>
            <pc:docMk/>
            <pc:sldMk cId="3937556433" sldId="307"/>
            <ac:spMk id="84" creationId="{8C5AAE50-6789-4052-A97D-0F8A366DF056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85" creationId="{E7DC7F47-1D51-49CF-8F9E-54183097EC22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86" creationId="{48498FDB-0314-4C52-AE0D-CB645357DFB4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87" creationId="{D44CF3C8-6F66-4620-8EBC-5069735C0BAE}"/>
          </ac:spMkLst>
        </pc:spChg>
        <pc:spChg chg="add del mod ord">
          <ac:chgData name="applet shibuya" userId="8bdd555148b5aa4b" providerId="LiveId" clId="{A77B1CC1-F0A6-430E-A394-7AA1E9A89888}" dt="2021-12-21T06:15:52.513" v="4416" actId="478"/>
          <ac:spMkLst>
            <pc:docMk/>
            <pc:sldMk cId="3937556433" sldId="307"/>
            <ac:spMk id="88" creationId="{39AD0BD2-D6CF-4404-8CF9-D9BD03B0367C}"/>
          </ac:spMkLst>
        </pc:spChg>
        <pc:spChg chg="add del mod">
          <ac:chgData name="applet shibuya" userId="8bdd555148b5aa4b" providerId="LiveId" clId="{A77B1CC1-F0A6-430E-A394-7AA1E9A89888}" dt="2021-12-21T06:14:20.168" v="4392" actId="478"/>
          <ac:spMkLst>
            <pc:docMk/>
            <pc:sldMk cId="3937556433" sldId="307"/>
            <ac:spMk id="89" creationId="{82D0AA64-C429-4C3F-A445-D1AC03AC49C8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90" creationId="{C09DD51E-2D49-436B-930F-C284735D3C4C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91" creationId="{129AC309-0A4D-4EF0-99CF-9427D48B76A2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92" creationId="{AD020507-D1FA-43DF-B268-DFABF5AEF444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93" creationId="{9345A483-AA86-480E-8300-F18BD4945BA5}"/>
          </ac:spMkLst>
        </pc:spChg>
        <pc:spChg chg="del">
          <ac:chgData name="applet shibuya" userId="8bdd555148b5aa4b" providerId="LiveId" clId="{A77B1CC1-F0A6-430E-A394-7AA1E9A89888}" dt="2021-12-21T06:09:39.569" v="4312" actId="478"/>
          <ac:spMkLst>
            <pc:docMk/>
            <pc:sldMk cId="3937556433" sldId="307"/>
            <ac:spMk id="94" creationId="{738836FE-F95B-4693-AAC5-5FB752441F68}"/>
          </ac:spMkLst>
        </pc:spChg>
        <pc:spChg chg="mod">
          <ac:chgData name="applet shibuya" userId="8bdd555148b5aa4b" providerId="LiveId" clId="{A77B1CC1-F0A6-430E-A394-7AA1E9A89888}" dt="2021-12-21T08:27:08.800" v="8822" actId="1035"/>
          <ac:spMkLst>
            <pc:docMk/>
            <pc:sldMk cId="3937556433" sldId="307"/>
            <ac:spMk id="95" creationId="{8053B95A-5109-4A0C-B0C0-7FA3959BA565}"/>
          </ac:spMkLst>
        </pc:spChg>
        <pc:spChg chg="add del mod">
          <ac:chgData name="applet shibuya" userId="8bdd555148b5aa4b" providerId="LiveId" clId="{A77B1CC1-F0A6-430E-A394-7AA1E9A89888}" dt="2021-12-21T06:14:22.297" v="4393" actId="478"/>
          <ac:spMkLst>
            <pc:docMk/>
            <pc:sldMk cId="3937556433" sldId="307"/>
            <ac:spMk id="96" creationId="{D424D092-3CB3-4468-B73E-E1ED5EAD4C81}"/>
          </ac:spMkLst>
        </pc:spChg>
        <pc:spChg chg="add del mod">
          <ac:chgData name="applet shibuya" userId="8bdd555148b5aa4b" providerId="LiveId" clId="{A77B1CC1-F0A6-430E-A394-7AA1E9A89888}" dt="2021-12-21T06:14:24.365" v="4394" actId="478"/>
          <ac:spMkLst>
            <pc:docMk/>
            <pc:sldMk cId="3937556433" sldId="307"/>
            <ac:spMk id="97" creationId="{69719F45-299B-4DED-93F9-887447D117FB}"/>
          </ac:spMkLst>
        </pc:spChg>
        <pc:spChg chg="add del mod">
          <ac:chgData name="applet shibuya" userId="8bdd555148b5aa4b" providerId="LiveId" clId="{A77B1CC1-F0A6-430E-A394-7AA1E9A89888}" dt="2021-12-21T06:13:48.252" v="4381" actId="478"/>
          <ac:spMkLst>
            <pc:docMk/>
            <pc:sldMk cId="3937556433" sldId="307"/>
            <ac:spMk id="98" creationId="{E438AD6E-ECDF-47C8-B255-35849DA1F7F6}"/>
          </ac:spMkLst>
        </pc:spChg>
        <pc:spChg chg="add del mod">
          <ac:chgData name="applet shibuya" userId="8bdd555148b5aa4b" providerId="LiveId" clId="{A77B1CC1-F0A6-430E-A394-7AA1E9A89888}" dt="2021-12-21T06:16:02.556" v="4420" actId="478"/>
          <ac:spMkLst>
            <pc:docMk/>
            <pc:sldMk cId="3937556433" sldId="307"/>
            <ac:spMk id="99" creationId="{454D0205-5FB4-40E4-819A-CA302C9ED483}"/>
          </ac:spMkLst>
        </pc:spChg>
        <pc:spChg chg="add del mod">
          <ac:chgData name="applet shibuya" userId="8bdd555148b5aa4b" providerId="LiveId" clId="{A77B1CC1-F0A6-430E-A394-7AA1E9A89888}" dt="2021-12-21T06:16:04.585" v="4423" actId="478"/>
          <ac:spMkLst>
            <pc:docMk/>
            <pc:sldMk cId="3937556433" sldId="307"/>
            <ac:spMk id="100" creationId="{837EF0B7-B63B-4FE0-A68B-8C9737024FC1}"/>
          </ac:spMkLst>
        </pc:spChg>
        <pc:spChg chg="add del mod">
          <ac:chgData name="applet shibuya" userId="8bdd555148b5aa4b" providerId="LiveId" clId="{A77B1CC1-F0A6-430E-A394-7AA1E9A89888}" dt="2021-12-21T06:16:04.054" v="4422" actId="478"/>
          <ac:spMkLst>
            <pc:docMk/>
            <pc:sldMk cId="3937556433" sldId="307"/>
            <ac:spMk id="101" creationId="{2C1F2E21-96E3-4780-B407-6729C09D8B5F}"/>
          </ac:spMkLst>
        </pc:spChg>
        <pc:spChg chg="add del mod">
          <ac:chgData name="applet shibuya" userId="8bdd555148b5aa4b" providerId="LiveId" clId="{A77B1CC1-F0A6-430E-A394-7AA1E9A89888}" dt="2021-12-21T06:16:05.290" v="4424" actId="478"/>
          <ac:spMkLst>
            <pc:docMk/>
            <pc:sldMk cId="3937556433" sldId="307"/>
            <ac:spMk id="102" creationId="{DA3E827B-546E-4EAD-9A03-2A6FB4DB21EF}"/>
          </ac:spMkLst>
        </pc:spChg>
        <pc:spChg chg="add mod">
          <ac:chgData name="applet shibuya" userId="8bdd555148b5aa4b" providerId="LiveId" clId="{A77B1CC1-F0A6-430E-A394-7AA1E9A89888}" dt="2021-12-21T06:19:10.808" v="4479" actId="164"/>
          <ac:spMkLst>
            <pc:docMk/>
            <pc:sldMk cId="3937556433" sldId="307"/>
            <ac:spMk id="103" creationId="{9A6E3D29-6BCE-497E-BFB5-622CA6835573}"/>
          </ac:spMkLst>
        </pc:spChg>
        <pc:spChg chg="add del mod">
          <ac:chgData name="applet shibuya" userId="8bdd555148b5aa4b" providerId="LiveId" clId="{A77B1CC1-F0A6-430E-A394-7AA1E9A89888}" dt="2021-12-21T06:16:00.040" v="4419" actId="478"/>
          <ac:spMkLst>
            <pc:docMk/>
            <pc:sldMk cId="3937556433" sldId="307"/>
            <ac:spMk id="104" creationId="{676CD864-9C42-41A4-9F77-9EE5143A09D4}"/>
          </ac:spMkLst>
        </pc:spChg>
        <pc:spChg chg="add del mod">
          <ac:chgData name="applet shibuya" userId="8bdd555148b5aa4b" providerId="LiveId" clId="{A77B1CC1-F0A6-430E-A394-7AA1E9A89888}" dt="2021-12-21T06:16:03.243" v="4421" actId="478"/>
          <ac:spMkLst>
            <pc:docMk/>
            <pc:sldMk cId="3937556433" sldId="307"/>
            <ac:spMk id="105" creationId="{01A43121-C455-44D0-A5B0-12BB2BB45972}"/>
          </ac:spMkLst>
        </pc:spChg>
        <pc:spChg chg="add mod">
          <ac:chgData name="applet shibuya" userId="8bdd555148b5aa4b" providerId="LiveId" clId="{A77B1CC1-F0A6-430E-A394-7AA1E9A89888}" dt="2021-12-21T06:19:10.808" v="4479" actId="164"/>
          <ac:spMkLst>
            <pc:docMk/>
            <pc:sldMk cId="3937556433" sldId="307"/>
            <ac:spMk id="106" creationId="{4AE0B5DA-9372-411B-B8BC-50F6FC86B3CA}"/>
          </ac:spMkLst>
        </pc:spChg>
        <pc:spChg chg="add mod">
          <ac:chgData name="applet shibuya" userId="8bdd555148b5aa4b" providerId="LiveId" clId="{A77B1CC1-F0A6-430E-A394-7AA1E9A89888}" dt="2021-12-21T06:19:10.808" v="4479" actId="164"/>
          <ac:spMkLst>
            <pc:docMk/>
            <pc:sldMk cId="3937556433" sldId="307"/>
            <ac:spMk id="107" creationId="{42929CB6-F4B8-4548-98C7-82B29F0DB074}"/>
          </ac:spMkLst>
        </pc:spChg>
        <pc:spChg chg="add mod">
          <ac:chgData name="applet shibuya" userId="8bdd555148b5aa4b" providerId="LiveId" clId="{A77B1CC1-F0A6-430E-A394-7AA1E9A89888}" dt="2021-12-21T06:19:10.808" v="4479" actId="164"/>
          <ac:spMkLst>
            <pc:docMk/>
            <pc:sldMk cId="3937556433" sldId="307"/>
            <ac:spMk id="108" creationId="{2D5B051E-3B23-4A06-9602-C756D59069C1}"/>
          </ac:spMkLst>
        </pc:spChg>
        <pc:spChg chg="add mod">
          <ac:chgData name="applet shibuya" userId="8bdd555148b5aa4b" providerId="LiveId" clId="{A77B1CC1-F0A6-430E-A394-7AA1E9A89888}" dt="2021-12-21T06:19:10.808" v="4479" actId="164"/>
          <ac:spMkLst>
            <pc:docMk/>
            <pc:sldMk cId="3937556433" sldId="307"/>
            <ac:spMk id="109" creationId="{36E6EC0A-8340-4CA6-A3C2-B343A43D643F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10" creationId="{1E1CE453-54A0-428B-8EB6-5C9FCA767225}"/>
          </ac:spMkLst>
        </pc:spChg>
        <pc:spChg chg="add del mod">
          <ac:chgData name="applet shibuya" userId="8bdd555148b5aa4b" providerId="LiveId" clId="{A77B1CC1-F0A6-430E-A394-7AA1E9A89888}" dt="2021-12-21T06:32:51.064" v="5403" actId="478"/>
          <ac:spMkLst>
            <pc:docMk/>
            <pc:sldMk cId="3937556433" sldId="307"/>
            <ac:spMk id="111" creationId="{13ECCED8-3846-4C45-BA5B-66A446466D6B}"/>
          </ac:spMkLst>
        </pc:spChg>
        <pc:spChg chg="add del mod">
          <ac:chgData name="applet shibuya" userId="8bdd555148b5aa4b" providerId="LiveId" clId="{A77B1CC1-F0A6-430E-A394-7AA1E9A89888}" dt="2021-12-21T06:32:04.425" v="5359" actId="478"/>
          <ac:spMkLst>
            <pc:docMk/>
            <pc:sldMk cId="3937556433" sldId="307"/>
            <ac:spMk id="112" creationId="{9CFAD0C2-0171-4482-881A-F4E023F89E04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13" creationId="{32B5032A-F456-4140-A28E-9F2B3FEAFBD7}"/>
          </ac:spMkLst>
        </pc:spChg>
        <pc:spChg chg="add mod">
          <ac:chgData name="applet shibuya" userId="8bdd555148b5aa4b" providerId="LiveId" clId="{A77B1CC1-F0A6-430E-A394-7AA1E9A89888}" dt="2021-12-21T08:28:53.337" v="8859" actId="113"/>
          <ac:spMkLst>
            <pc:docMk/>
            <pc:sldMk cId="3937556433" sldId="307"/>
            <ac:spMk id="114" creationId="{17FDE6FF-DEB2-4B82-8A11-C5950ACF5DB3}"/>
          </ac:spMkLst>
        </pc:spChg>
        <pc:spChg chg="add mod">
          <ac:chgData name="applet shibuya" userId="8bdd555148b5aa4b" providerId="LiveId" clId="{A77B1CC1-F0A6-430E-A394-7AA1E9A89888}" dt="2021-12-21T07:02:22.695" v="6780" actId="1036"/>
          <ac:spMkLst>
            <pc:docMk/>
            <pc:sldMk cId="3937556433" sldId="307"/>
            <ac:spMk id="115" creationId="{875F503D-4C2A-452B-9C95-4BE60745C9DA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16" creationId="{D06215DD-9DDA-49CF-BCF7-0EC48B17EE5B}"/>
          </ac:spMkLst>
        </pc:spChg>
        <pc:spChg chg="add del mod">
          <ac:chgData name="applet shibuya" userId="8bdd555148b5aa4b" providerId="LiveId" clId="{A77B1CC1-F0A6-430E-A394-7AA1E9A89888}" dt="2021-12-21T06:32:53.273" v="5404" actId="478"/>
          <ac:spMkLst>
            <pc:docMk/>
            <pc:sldMk cId="3937556433" sldId="307"/>
            <ac:spMk id="117" creationId="{62C5C58A-2548-4DBE-8C79-0B1BD5BB6F50}"/>
          </ac:spMkLst>
        </pc:spChg>
        <pc:spChg chg="add del mod">
          <ac:chgData name="applet shibuya" userId="8bdd555148b5aa4b" providerId="LiveId" clId="{A77B1CC1-F0A6-430E-A394-7AA1E9A89888}" dt="2021-12-21T06:32:03.482" v="5358" actId="478"/>
          <ac:spMkLst>
            <pc:docMk/>
            <pc:sldMk cId="3937556433" sldId="307"/>
            <ac:spMk id="118" creationId="{460913D9-6F19-4C0D-B073-573E6F66647C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19" creationId="{443622F8-320C-40BB-9D82-67A6A30EB1D4}"/>
          </ac:spMkLst>
        </pc:spChg>
        <pc:spChg chg="add mod">
          <ac:chgData name="applet shibuya" userId="8bdd555148b5aa4b" providerId="LiveId" clId="{A77B1CC1-F0A6-430E-A394-7AA1E9A89888}" dt="2021-12-21T07:02:28.761" v="6783" actId="1036"/>
          <ac:spMkLst>
            <pc:docMk/>
            <pc:sldMk cId="3937556433" sldId="307"/>
            <ac:spMk id="120" creationId="{B1C7CE4A-A48A-4A9C-B45D-D6A85765C297}"/>
          </ac:spMkLst>
        </pc:spChg>
        <pc:spChg chg="add mod">
          <ac:chgData name="applet shibuya" userId="8bdd555148b5aa4b" providerId="LiveId" clId="{A77B1CC1-F0A6-430E-A394-7AA1E9A89888}" dt="2021-12-21T07:02:22.695" v="6780" actId="1036"/>
          <ac:spMkLst>
            <pc:docMk/>
            <pc:sldMk cId="3937556433" sldId="307"/>
            <ac:spMk id="121" creationId="{88F994FE-1631-40BF-A7D3-31E18EA9C14C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22" creationId="{84F8FEA7-BB5C-4313-8FF3-858C98B1EB89}"/>
          </ac:spMkLst>
        </pc:spChg>
        <pc:spChg chg="add del mod">
          <ac:chgData name="applet shibuya" userId="8bdd555148b5aa4b" providerId="LiveId" clId="{A77B1CC1-F0A6-430E-A394-7AA1E9A89888}" dt="2021-12-21T06:32:55.389" v="5405" actId="478"/>
          <ac:spMkLst>
            <pc:docMk/>
            <pc:sldMk cId="3937556433" sldId="307"/>
            <ac:spMk id="123" creationId="{8299F4C6-EBBA-4EEB-852F-1F38E5D5A988}"/>
          </ac:spMkLst>
        </pc:spChg>
        <pc:spChg chg="add del mod">
          <ac:chgData name="applet shibuya" userId="8bdd555148b5aa4b" providerId="LiveId" clId="{A77B1CC1-F0A6-430E-A394-7AA1E9A89888}" dt="2021-12-21T06:32:02.285" v="5357" actId="478"/>
          <ac:spMkLst>
            <pc:docMk/>
            <pc:sldMk cId="3937556433" sldId="307"/>
            <ac:spMk id="124" creationId="{23CF64C3-4900-41BC-8E74-8B0AF5F4FDBA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25" creationId="{2B7A7639-13E2-4375-8F28-8748D27E3B32}"/>
          </ac:spMkLst>
        </pc:spChg>
        <pc:spChg chg="add mod">
          <ac:chgData name="applet shibuya" userId="8bdd555148b5aa4b" providerId="LiveId" clId="{A77B1CC1-F0A6-430E-A394-7AA1E9A89888}" dt="2021-12-21T07:02:28.761" v="6783" actId="1036"/>
          <ac:spMkLst>
            <pc:docMk/>
            <pc:sldMk cId="3937556433" sldId="307"/>
            <ac:spMk id="126" creationId="{3BA61CBE-C0F8-4CB3-896B-CFC75530E4C1}"/>
          </ac:spMkLst>
        </pc:spChg>
        <pc:spChg chg="add mod">
          <ac:chgData name="applet shibuya" userId="8bdd555148b5aa4b" providerId="LiveId" clId="{A77B1CC1-F0A6-430E-A394-7AA1E9A89888}" dt="2021-12-21T07:02:22.695" v="6780" actId="1036"/>
          <ac:spMkLst>
            <pc:docMk/>
            <pc:sldMk cId="3937556433" sldId="307"/>
            <ac:spMk id="127" creationId="{3C28E946-043A-4238-A8DE-93BBDB5CCA2A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28" creationId="{CEE5DC9A-53E8-45B1-B5F1-DC4093A586FA}"/>
          </ac:spMkLst>
        </pc:spChg>
        <pc:spChg chg="add del mod">
          <ac:chgData name="applet shibuya" userId="8bdd555148b5aa4b" providerId="LiveId" clId="{A77B1CC1-F0A6-430E-A394-7AA1E9A89888}" dt="2021-12-21T06:32:57.174" v="5406" actId="478"/>
          <ac:spMkLst>
            <pc:docMk/>
            <pc:sldMk cId="3937556433" sldId="307"/>
            <ac:spMk id="129" creationId="{FBE0F8CD-1BBD-4970-A8C9-59EFA95FFAE3}"/>
          </ac:spMkLst>
        </pc:spChg>
        <pc:spChg chg="add del mod">
          <ac:chgData name="applet shibuya" userId="8bdd555148b5aa4b" providerId="LiveId" clId="{A77B1CC1-F0A6-430E-A394-7AA1E9A89888}" dt="2021-12-21T06:32:07.271" v="5361" actId="478"/>
          <ac:spMkLst>
            <pc:docMk/>
            <pc:sldMk cId="3937556433" sldId="307"/>
            <ac:spMk id="130" creationId="{EA4A66B5-F3B1-46B7-8F49-1CAB6B3660DA}"/>
          </ac:spMkLst>
        </pc:spChg>
        <pc:spChg chg="add mod">
          <ac:chgData name="applet shibuya" userId="8bdd555148b5aa4b" providerId="LiveId" clId="{A77B1CC1-F0A6-430E-A394-7AA1E9A89888}" dt="2021-12-21T08:28:39.380" v="8856" actId="1035"/>
          <ac:spMkLst>
            <pc:docMk/>
            <pc:sldMk cId="3937556433" sldId="307"/>
            <ac:spMk id="131" creationId="{28782D61-267F-4EA6-AFE6-434A11505451}"/>
          </ac:spMkLst>
        </pc:spChg>
        <pc:spChg chg="add mod">
          <ac:chgData name="applet shibuya" userId="8bdd555148b5aa4b" providerId="LiveId" clId="{A77B1CC1-F0A6-430E-A394-7AA1E9A89888}" dt="2021-12-21T07:02:28.761" v="6783" actId="1036"/>
          <ac:spMkLst>
            <pc:docMk/>
            <pc:sldMk cId="3937556433" sldId="307"/>
            <ac:spMk id="132" creationId="{A0DC186D-ECC5-49DA-BE85-5C1F0569DBA0}"/>
          </ac:spMkLst>
        </pc:spChg>
        <pc:spChg chg="add mod">
          <ac:chgData name="applet shibuya" userId="8bdd555148b5aa4b" providerId="LiveId" clId="{A77B1CC1-F0A6-430E-A394-7AA1E9A89888}" dt="2021-12-21T07:02:22.695" v="6780" actId="1036"/>
          <ac:spMkLst>
            <pc:docMk/>
            <pc:sldMk cId="3937556433" sldId="307"/>
            <ac:spMk id="133" creationId="{68BBC3FB-A83E-481E-BE03-F2F23AFF16D4}"/>
          </ac:spMkLst>
        </pc:spChg>
        <pc:spChg chg="add mod">
          <ac:chgData name="applet shibuya" userId="8bdd555148b5aa4b" providerId="LiveId" clId="{A77B1CC1-F0A6-430E-A394-7AA1E9A89888}" dt="2021-12-21T08:27:08.800" v="8822" actId="1035"/>
          <ac:spMkLst>
            <pc:docMk/>
            <pc:sldMk cId="3937556433" sldId="307"/>
            <ac:spMk id="134" creationId="{EFBE069C-1956-4D71-B8E4-A51CDEE50E4B}"/>
          </ac:spMkLst>
        </pc:spChg>
        <pc:spChg chg="add mod">
          <ac:chgData name="applet shibuya" userId="8bdd555148b5aa4b" providerId="LiveId" clId="{A77B1CC1-F0A6-430E-A394-7AA1E9A89888}" dt="2021-12-21T06:36:44.186" v="5940" actId="20577"/>
          <ac:spMkLst>
            <pc:docMk/>
            <pc:sldMk cId="3937556433" sldId="307"/>
            <ac:spMk id="135" creationId="{586EE256-EAC2-4C62-A841-A01BEC52E3B6}"/>
          </ac:spMkLst>
        </pc:spChg>
        <pc:spChg chg="add mod">
          <ac:chgData name="applet shibuya" userId="8bdd555148b5aa4b" providerId="LiveId" clId="{A77B1CC1-F0A6-430E-A394-7AA1E9A89888}" dt="2021-12-21T06:33:59.120" v="5528" actId="1038"/>
          <ac:spMkLst>
            <pc:docMk/>
            <pc:sldMk cId="3937556433" sldId="307"/>
            <ac:spMk id="136" creationId="{312CCACB-9463-45D1-A0AF-D3043680F7F6}"/>
          </ac:spMkLst>
        </pc:spChg>
        <pc:spChg chg="add mod">
          <ac:chgData name="applet shibuya" userId="8bdd555148b5aa4b" providerId="LiveId" clId="{A77B1CC1-F0A6-430E-A394-7AA1E9A89888}" dt="2021-12-21T06:38:03.080" v="5968" actId="207"/>
          <ac:spMkLst>
            <pc:docMk/>
            <pc:sldMk cId="3937556433" sldId="307"/>
            <ac:spMk id="137" creationId="{FF91302F-3E66-438A-9DEE-9700EE338171}"/>
          </ac:spMkLst>
        </pc:spChg>
        <pc:spChg chg="add mod">
          <ac:chgData name="applet shibuya" userId="8bdd555148b5aa4b" providerId="LiveId" clId="{A77B1CC1-F0A6-430E-A394-7AA1E9A89888}" dt="2021-12-21T06:37:14.453" v="5964" actId="20577"/>
          <ac:spMkLst>
            <pc:docMk/>
            <pc:sldMk cId="3937556433" sldId="307"/>
            <ac:spMk id="138" creationId="{6646ED8F-C8FD-4172-B7AA-E49786FE9ED7}"/>
          </ac:spMkLst>
        </pc:spChg>
        <pc:spChg chg="add mod">
          <ac:chgData name="applet shibuya" userId="8bdd555148b5aa4b" providerId="LiveId" clId="{A77B1CC1-F0A6-430E-A394-7AA1E9A89888}" dt="2021-12-21T06:56:02.233" v="6697" actId="1076"/>
          <ac:spMkLst>
            <pc:docMk/>
            <pc:sldMk cId="3937556433" sldId="307"/>
            <ac:spMk id="139" creationId="{F315A98E-B490-42EC-A3CD-CF23318233F8}"/>
          </ac:spMkLst>
        </pc:spChg>
        <pc:spChg chg="add mod">
          <ac:chgData name="applet shibuya" userId="8bdd555148b5aa4b" providerId="LiveId" clId="{A77B1CC1-F0A6-430E-A394-7AA1E9A89888}" dt="2021-12-21T06:56:31.338" v="6704" actId="1076"/>
          <ac:spMkLst>
            <pc:docMk/>
            <pc:sldMk cId="3937556433" sldId="307"/>
            <ac:spMk id="140" creationId="{F1EFB123-35BC-4F69-9FE2-659A580280B7}"/>
          </ac:spMkLst>
        </pc:spChg>
        <pc:grpChg chg="add del mod">
          <ac:chgData name="applet shibuya" userId="8bdd555148b5aa4b" providerId="LiveId" clId="{A77B1CC1-F0A6-430E-A394-7AA1E9A89888}" dt="2021-12-21T06:44:41.718" v="5969" actId="478"/>
          <ac:grpSpMkLst>
            <pc:docMk/>
            <pc:sldMk cId="3937556433" sldId="307"/>
            <ac:grpSpMk id="3" creationId="{DFD92EA2-D8C4-4B22-9F3A-C9210662F5C4}"/>
          </ac:grpSpMkLst>
        </pc:grpChg>
        <pc:grpChg chg="add mod">
          <ac:chgData name="applet shibuya" userId="8bdd555148b5aa4b" providerId="LiveId" clId="{A77B1CC1-F0A6-430E-A394-7AA1E9A89888}" dt="2021-12-21T06:23:47.407" v="4636" actId="1076"/>
          <ac:grpSpMkLst>
            <pc:docMk/>
            <pc:sldMk cId="3937556433" sldId="307"/>
            <ac:grpSpMk id="5" creationId="{0793ADDA-44E2-437D-B48E-70C3C0F41BA5}"/>
          </ac:grpSpMkLst>
        </pc:grpChg>
        <pc:picChg chg="add mod modCrop">
          <ac:chgData name="applet shibuya" userId="8bdd555148b5aa4b" providerId="LiveId" clId="{A77B1CC1-F0A6-430E-A394-7AA1E9A89888}" dt="2021-12-22T07:10:02.109" v="13435" actId="1035"/>
          <ac:picMkLst>
            <pc:docMk/>
            <pc:sldMk cId="3937556433" sldId="307"/>
            <ac:picMk id="3" creationId="{E3D6B746-CE69-4741-8FCA-9DC2B4890CD6}"/>
          </ac:picMkLst>
        </pc:picChg>
        <pc:picChg chg="mod">
          <ac:chgData name="applet shibuya" userId="8bdd555148b5aa4b" providerId="LiveId" clId="{A77B1CC1-F0A6-430E-A394-7AA1E9A89888}" dt="2021-12-21T08:26:53.899" v="8798" actId="1038"/>
          <ac:picMkLst>
            <pc:docMk/>
            <pc:sldMk cId="3937556433" sldId="307"/>
            <ac:picMk id="4" creationId="{08672F34-2803-4B81-A0CF-912EA1B0DB3D}"/>
          </ac:picMkLst>
        </pc:picChg>
        <pc:picChg chg="add mod modCrop">
          <ac:chgData name="applet shibuya" userId="8bdd555148b5aa4b" providerId="LiveId" clId="{A77B1CC1-F0A6-430E-A394-7AA1E9A89888}" dt="2021-12-22T07:10:16.662" v="13437" actId="1038"/>
          <ac:picMkLst>
            <pc:docMk/>
            <pc:sldMk cId="3937556433" sldId="307"/>
            <ac:picMk id="7" creationId="{A7674A80-AECA-461C-947C-BD2C4D1ADA12}"/>
          </ac:picMkLst>
        </pc:picChg>
        <pc:picChg chg="mod">
          <ac:chgData name="applet shibuya" userId="8bdd555148b5aa4b" providerId="LiveId" clId="{A77B1CC1-F0A6-430E-A394-7AA1E9A89888}" dt="2021-12-21T08:26:59.803" v="8799" actId="1037"/>
          <ac:picMkLst>
            <pc:docMk/>
            <pc:sldMk cId="3937556433" sldId="307"/>
            <ac:picMk id="8" creationId="{99F34027-C2A2-4B5A-9F84-9151C385AAD9}"/>
          </ac:picMkLst>
        </pc:picChg>
        <pc:picChg chg="mod">
          <ac:chgData name="applet shibuya" userId="8bdd555148b5aa4b" providerId="LiveId" clId="{A77B1CC1-F0A6-430E-A394-7AA1E9A89888}" dt="2021-12-21T08:26:00.468" v="8759" actId="1038"/>
          <ac:picMkLst>
            <pc:docMk/>
            <pc:sldMk cId="3937556433" sldId="307"/>
            <ac:picMk id="10" creationId="{E4924B01-7CD8-480C-AE85-418651549BC7}"/>
          </ac:picMkLst>
        </pc:picChg>
        <pc:picChg chg="add mod modCrop">
          <ac:chgData name="applet shibuya" userId="8bdd555148b5aa4b" providerId="LiveId" clId="{A77B1CC1-F0A6-430E-A394-7AA1E9A89888}" dt="2021-12-21T08:28:39.380" v="8856" actId="1035"/>
          <ac:picMkLst>
            <pc:docMk/>
            <pc:sldMk cId="3937556433" sldId="307"/>
            <ac:picMk id="11" creationId="{7E9BDD86-155B-474D-BCCF-5F8B484C1C99}"/>
          </ac:picMkLst>
        </pc:picChg>
        <pc:picChg chg="add mod modCrop">
          <ac:chgData name="applet shibuya" userId="8bdd555148b5aa4b" providerId="LiveId" clId="{A77B1CC1-F0A6-430E-A394-7AA1E9A89888}" dt="2021-12-22T07:08:17.816" v="13412" actId="1076"/>
          <ac:picMkLst>
            <pc:docMk/>
            <pc:sldMk cId="3937556433" sldId="307"/>
            <ac:picMk id="13" creationId="{8340EF23-0997-4580-B363-E4885ADFCF75}"/>
          </ac:picMkLst>
        </pc:picChg>
        <pc:picChg chg="add mod modCrop">
          <ac:chgData name="applet shibuya" userId="8bdd555148b5aa4b" providerId="LiveId" clId="{A77B1CC1-F0A6-430E-A394-7AA1E9A89888}" dt="2021-12-22T07:07:51.094" v="13406" actId="1076"/>
          <ac:picMkLst>
            <pc:docMk/>
            <pc:sldMk cId="3937556433" sldId="307"/>
            <ac:picMk id="15" creationId="{80B15F16-2AB1-4E4D-9573-271FFA247F58}"/>
          </ac:picMkLst>
        </pc:picChg>
        <pc:picChg chg="mod">
          <ac:chgData name="applet shibuya" userId="8bdd555148b5aa4b" providerId="LiveId" clId="{A77B1CC1-F0A6-430E-A394-7AA1E9A89888}" dt="2021-12-21T08:27:29.779" v="8847" actId="1036"/>
          <ac:picMkLst>
            <pc:docMk/>
            <pc:sldMk cId="3937556433" sldId="307"/>
            <ac:picMk id="57" creationId="{65411ADB-ACA0-4021-8FD0-47EB90B2CBC3}"/>
          </ac:picMkLst>
        </pc:picChg>
      </pc:sldChg>
      <pc:sldChg chg="addSp delSp modSp add del mod">
        <pc:chgData name="applet shibuya" userId="8bdd555148b5aa4b" providerId="LiveId" clId="{A77B1CC1-F0A6-430E-A394-7AA1E9A89888}" dt="2021-12-22T02:46:54.114" v="8989" actId="47"/>
        <pc:sldMkLst>
          <pc:docMk/>
          <pc:sldMk cId="1822729535" sldId="308"/>
        </pc:sldMkLst>
        <pc:spChg chg="del">
          <ac:chgData name="applet shibuya" userId="8bdd555148b5aa4b" providerId="LiveId" clId="{A77B1CC1-F0A6-430E-A394-7AA1E9A89888}" dt="2021-12-21T07:47:17.856" v="8030" actId="478"/>
          <ac:spMkLst>
            <pc:docMk/>
            <pc:sldMk cId="1822729535" sldId="308"/>
            <ac:spMk id="25" creationId="{C5DAA5FA-B59F-4CE6-8C3A-84E3E811ECCE}"/>
          </ac:spMkLst>
        </pc:spChg>
        <pc:spChg chg="mod">
          <ac:chgData name="applet shibuya" userId="8bdd555148b5aa4b" providerId="LiveId" clId="{A77B1CC1-F0A6-430E-A394-7AA1E9A89888}" dt="2021-12-21T07:53:10.131" v="8106" actId="207"/>
          <ac:spMkLst>
            <pc:docMk/>
            <pc:sldMk cId="1822729535" sldId="308"/>
            <ac:spMk id="75" creationId="{3323DAE4-967C-4D81-AC84-982243F79BC9}"/>
          </ac:spMkLst>
        </pc:spChg>
        <pc:spChg chg="mod">
          <ac:chgData name="applet shibuya" userId="8bdd555148b5aa4b" providerId="LiveId" clId="{A77B1CC1-F0A6-430E-A394-7AA1E9A89888}" dt="2021-12-21T07:53:28.442" v="8109" actId="207"/>
          <ac:spMkLst>
            <pc:docMk/>
            <pc:sldMk cId="1822729535" sldId="308"/>
            <ac:spMk id="80" creationId="{2F01DE3D-9652-493F-8220-63CF0A63FFB0}"/>
          </ac:spMkLst>
        </pc:spChg>
        <pc:spChg chg="mod">
          <ac:chgData name="applet shibuya" userId="8bdd555148b5aa4b" providerId="LiveId" clId="{A77B1CC1-F0A6-430E-A394-7AA1E9A89888}" dt="2021-12-21T07:47:36.611" v="8052" actId="20577"/>
          <ac:spMkLst>
            <pc:docMk/>
            <pc:sldMk cId="1822729535" sldId="308"/>
            <ac:spMk id="81" creationId="{9F7AB70C-B4DC-4138-AAAE-AED6793A0543}"/>
          </ac:spMkLst>
        </pc:spChg>
        <pc:spChg chg="mod">
          <ac:chgData name="applet shibuya" userId="8bdd555148b5aa4b" providerId="LiveId" clId="{A77B1CC1-F0A6-430E-A394-7AA1E9A89888}" dt="2021-12-21T07:54:56.300" v="8229" actId="6549"/>
          <ac:spMkLst>
            <pc:docMk/>
            <pc:sldMk cId="1822729535" sldId="308"/>
            <ac:spMk id="83" creationId="{AD936DE8-200F-41C7-B334-A1E128FBE41C}"/>
          </ac:spMkLst>
        </pc:spChg>
        <pc:spChg chg="mod">
          <ac:chgData name="applet shibuya" userId="8bdd555148b5aa4b" providerId="LiveId" clId="{A77B1CC1-F0A6-430E-A394-7AA1E9A89888}" dt="2021-12-21T07:55:51.316" v="8340" actId="1035"/>
          <ac:spMkLst>
            <pc:docMk/>
            <pc:sldMk cId="1822729535" sldId="308"/>
            <ac:spMk id="91" creationId="{FB782765-81F2-414A-8E9A-1748957F9026}"/>
          </ac:spMkLst>
        </pc:spChg>
        <pc:spChg chg="mod">
          <ac:chgData name="applet shibuya" userId="8bdd555148b5aa4b" providerId="LiveId" clId="{A77B1CC1-F0A6-430E-A394-7AA1E9A89888}" dt="2021-12-21T07:55:51.316" v="8340" actId="1035"/>
          <ac:spMkLst>
            <pc:docMk/>
            <pc:sldMk cId="1822729535" sldId="308"/>
            <ac:spMk id="95" creationId="{5168766A-C76D-4C51-BC42-791195102EC1}"/>
          </ac:spMkLst>
        </pc:spChg>
        <pc:spChg chg="mod">
          <ac:chgData name="applet shibuya" userId="8bdd555148b5aa4b" providerId="LiveId" clId="{A77B1CC1-F0A6-430E-A394-7AA1E9A89888}" dt="2021-12-21T07:55:51.316" v="8340" actId="1035"/>
          <ac:spMkLst>
            <pc:docMk/>
            <pc:sldMk cId="1822729535" sldId="308"/>
            <ac:spMk id="96" creationId="{85D8CA81-C488-482C-83A6-9DF78A0357AF}"/>
          </ac:spMkLst>
        </pc:spChg>
        <pc:spChg chg="mod">
          <ac:chgData name="applet shibuya" userId="8bdd555148b5aa4b" providerId="LiveId" clId="{A77B1CC1-F0A6-430E-A394-7AA1E9A89888}" dt="2021-12-21T07:55:51.316" v="8340" actId="1035"/>
          <ac:spMkLst>
            <pc:docMk/>
            <pc:sldMk cId="1822729535" sldId="308"/>
            <ac:spMk id="97" creationId="{FCBC20F9-BCC4-4DE5-8172-A30CB243B53F}"/>
          </ac:spMkLst>
        </pc:spChg>
        <pc:spChg chg="mod">
          <ac:chgData name="applet shibuya" userId="8bdd555148b5aa4b" providerId="LiveId" clId="{A77B1CC1-F0A6-430E-A394-7AA1E9A89888}" dt="2021-12-21T08:17:04.182" v="8514" actId="1038"/>
          <ac:spMkLst>
            <pc:docMk/>
            <pc:sldMk cId="1822729535" sldId="308"/>
            <ac:spMk id="105" creationId="{28B2162B-AC5E-40DE-B11A-02B554D04AF9}"/>
          </ac:spMkLst>
        </pc:spChg>
        <pc:spChg chg="mod">
          <ac:chgData name="applet shibuya" userId="8bdd555148b5aa4b" providerId="LiveId" clId="{A77B1CC1-F0A6-430E-A394-7AA1E9A89888}" dt="2021-12-21T08:17:04.182" v="8514" actId="1038"/>
          <ac:spMkLst>
            <pc:docMk/>
            <pc:sldMk cId="1822729535" sldId="308"/>
            <ac:spMk id="109" creationId="{46DDBB49-653A-4E12-9872-0A6B6B9FBF27}"/>
          </ac:spMkLst>
        </pc:spChg>
        <pc:spChg chg="mod">
          <ac:chgData name="applet shibuya" userId="8bdd555148b5aa4b" providerId="LiveId" clId="{A77B1CC1-F0A6-430E-A394-7AA1E9A89888}" dt="2021-12-21T08:17:04.182" v="8514" actId="1038"/>
          <ac:spMkLst>
            <pc:docMk/>
            <pc:sldMk cId="1822729535" sldId="308"/>
            <ac:spMk id="110" creationId="{2509CAC7-ED3F-4EA8-8B29-5A6AE1229436}"/>
          </ac:spMkLst>
        </pc:spChg>
        <pc:spChg chg="mod">
          <ac:chgData name="applet shibuya" userId="8bdd555148b5aa4b" providerId="LiveId" clId="{A77B1CC1-F0A6-430E-A394-7AA1E9A89888}" dt="2021-12-21T08:16:50.025" v="8447" actId="6549"/>
          <ac:spMkLst>
            <pc:docMk/>
            <pc:sldMk cId="1822729535" sldId="308"/>
            <ac:spMk id="111" creationId="{370FC1FA-D83E-43E9-A962-50CA0DA67754}"/>
          </ac:spMkLst>
        </pc:spChg>
        <pc:spChg chg="del">
          <ac:chgData name="applet shibuya" userId="8bdd555148b5aa4b" providerId="LiveId" clId="{A77B1CC1-F0A6-430E-A394-7AA1E9A89888}" dt="2021-12-21T07:54:37.534" v="8224" actId="478"/>
          <ac:spMkLst>
            <pc:docMk/>
            <pc:sldMk cId="1822729535" sldId="308"/>
            <ac:spMk id="112" creationId="{D7FDD2DE-D494-4B6E-A772-94122196CEF6}"/>
          </ac:spMkLst>
        </pc:spChg>
        <pc:spChg chg="del">
          <ac:chgData name="applet shibuya" userId="8bdd555148b5aa4b" providerId="LiveId" clId="{A77B1CC1-F0A6-430E-A394-7AA1E9A89888}" dt="2021-12-21T07:55:44.674" v="8321" actId="478"/>
          <ac:spMkLst>
            <pc:docMk/>
            <pc:sldMk cId="1822729535" sldId="308"/>
            <ac:spMk id="113" creationId="{745356CF-D82C-48CA-98AE-2097709DED62}"/>
          </ac:spMkLst>
        </pc:spChg>
        <pc:picChg chg="add mod">
          <ac:chgData name="applet shibuya" userId="8bdd555148b5aa4b" providerId="LiveId" clId="{A77B1CC1-F0A6-430E-A394-7AA1E9A89888}" dt="2021-12-21T08:14:20.558" v="8367" actId="1076"/>
          <ac:picMkLst>
            <pc:docMk/>
            <pc:sldMk cId="1822729535" sldId="308"/>
            <ac:picMk id="3" creationId="{E29143EC-5320-452F-90ED-23D352EAE8B2}"/>
          </ac:picMkLst>
        </pc:picChg>
        <pc:picChg chg="del">
          <ac:chgData name="applet shibuya" userId="8bdd555148b5aa4b" providerId="LiveId" clId="{A77B1CC1-F0A6-430E-A394-7AA1E9A89888}" dt="2021-12-21T07:55:57.193" v="8341" actId="478"/>
          <ac:picMkLst>
            <pc:docMk/>
            <pc:sldMk cId="1822729535" sldId="308"/>
            <ac:picMk id="4" creationId="{577008EB-DC31-4A90-8142-9F523894BBAE}"/>
          </ac:picMkLst>
        </pc:picChg>
        <pc:picChg chg="del">
          <ac:chgData name="applet shibuya" userId="8bdd555148b5aa4b" providerId="LiveId" clId="{A77B1CC1-F0A6-430E-A394-7AA1E9A89888}" dt="2021-12-21T07:53:39.449" v="8111" actId="478"/>
          <ac:picMkLst>
            <pc:docMk/>
            <pc:sldMk cId="1822729535" sldId="308"/>
            <ac:picMk id="5" creationId="{43F8E1D7-0EC0-49F4-A8A4-FD9386A8D150}"/>
          </ac:picMkLst>
        </pc:picChg>
        <pc:picChg chg="del">
          <ac:chgData name="applet shibuya" userId="8bdd555148b5aa4b" providerId="LiveId" clId="{A77B1CC1-F0A6-430E-A394-7AA1E9A89888}" dt="2021-12-21T07:53:37.793" v="8110" actId="478"/>
          <ac:picMkLst>
            <pc:docMk/>
            <pc:sldMk cId="1822729535" sldId="308"/>
            <ac:picMk id="7" creationId="{A76698D2-066E-42DA-8B6D-038010D53D0A}"/>
          </ac:picMkLst>
        </pc:picChg>
        <pc:picChg chg="del">
          <ac:chgData name="applet shibuya" userId="8bdd555148b5aa4b" providerId="LiveId" clId="{A77B1CC1-F0A6-430E-A394-7AA1E9A89888}" dt="2021-12-21T07:55:58.695" v="8342" actId="478"/>
          <ac:picMkLst>
            <pc:docMk/>
            <pc:sldMk cId="1822729535" sldId="308"/>
            <ac:picMk id="8" creationId="{0BDB1330-1A28-4022-9E09-CD45131CA588}"/>
          </ac:picMkLst>
        </pc:picChg>
        <pc:picChg chg="del">
          <ac:chgData name="applet shibuya" userId="8bdd555148b5aa4b" providerId="LiveId" clId="{A77B1CC1-F0A6-430E-A394-7AA1E9A89888}" dt="2021-12-21T07:53:52.414" v="8116" actId="478"/>
          <ac:picMkLst>
            <pc:docMk/>
            <pc:sldMk cId="1822729535" sldId="308"/>
            <ac:picMk id="9" creationId="{E08041DA-AE19-451F-AA7F-9BF6E345D45A}"/>
          </ac:picMkLst>
        </pc:picChg>
        <pc:picChg chg="add mod">
          <ac:chgData name="applet shibuya" userId="8bdd555148b5aa4b" providerId="LiveId" clId="{A77B1CC1-F0A6-430E-A394-7AA1E9A89888}" dt="2021-12-21T08:14:17.654" v="8366" actId="1076"/>
          <ac:picMkLst>
            <pc:docMk/>
            <pc:sldMk cId="1822729535" sldId="308"/>
            <ac:picMk id="10" creationId="{E8D3FD4F-340E-4160-982F-03A43BE04A37}"/>
          </ac:picMkLst>
        </pc:picChg>
        <pc:picChg chg="add mod">
          <ac:chgData name="applet shibuya" userId="8bdd555148b5aa4b" providerId="LiveId" clId="{A77B1CC1-F0A6-430E-A394-7AA1E9A89888}" dt="2021-12-21T08:17:20.740" v="8515" actId="1076"/>
          <ac:picMkLst>
            <pc:docMk/>
            <pc:sldMk cId="1822729535" sldId="308"/>
            <ac:picMk id="40" creationId="{B5507379-A7F9-435F-B790-F2F860C80502}"/>
          </ac:picMkLst>
        </pc:picChg>
        <pc:picChg chg="add mod">
          <ac:chgData name="applet shibuya" userId="8bdd555148b5aa4b" providerId="LiveId" clId="{A77B1CC1-F0A6-430E-A394-7AA1E9A89888}" dt="2021-12-21T07:55:51.316" v="8340" actId="1035"/>
          <ac:picMkLst>
            <pc:docMk/>
            <pc:sldMk cId="1822729535" sldId="308"/>
            <ac:picMk id="41" creationId="{D83907E9-FCE0-43AE-B9FE-F14D3A2BADE8}"/>
          </ac:picMkLst>
        </pc:picChg>
      </pc:sldChg>
      <pc:sldChg chg="addSp delSp modSp add mod setBg">
        <pc:chgData name="applet shibuya" userId="8bdd555148b5aa4b" providerId="LiveId" clId="{A77B1CC1-F0A6-430E-A394-7AA1E9A89888}" dt="2022-02-08T05:41:07.002" v="38971" actId="14100"/>
        <pc:sldMkLst>
          <pc:docMk/>
          <pc:sldMk cId="2592639040" sldId="309"/>
        </pc:sldMkLst>
        <pc:spChg chg="del mod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26" creationId="{EA3781CC-BA81-45BA-80E8-2D6AE22F9E1C}"/>
          </ac:spMkLst>
        </pc:spChg>
        <pc:spChg chg="del mod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27" creationId="{786B61C3-798A-42E9-BAD2-672668041837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28" creationId="{CF71B654-65C5-49BF-8E8C-7133B18FCA60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29" creationId="{01F62FAC-6DA4-4383-8BF4-D80D1C2ADD1C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0" creationId="{2B2153BA-7E5A-4709-9BCA-FDE5956411C6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1" creationId="{67913BBF-440E-4B3F-A58A-AF7046B32833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2" creationId="{19ECE7AE-505A-4E01-BF79-D986D412A1BD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3" creationId="{4FB1AB7E-CEF1-4DC5-9993-3858229E1FFE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4" creationId="{9E39C669-35EC-4CFC-8CA1-AC97BCFE60DE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5" creationId="{1C85454F-B612-4FF5-9113-5ABDC8D41B99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6" creationId="{5561CAE5-4FE1-4D05-8114-A30FE457E86E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7" creationId="{3D33DC9D-477C-401E-89E4-0AF17A8AE222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8" creationId="{BE90405F-DF01-41D6-A311-E9E831809822}"/>
          </ac:spMkLst>
        </pc:spChg>
        <pc:spChg chg="del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39" creationId="{064A7B62-642D-44B2-B8A4-5CC39D2E4A25}"/>
          </ac:spMkLst>
        </pc:spChg>
        <pc:spChg chg="add 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42" creationId="{01047B7E-0677-4536-AE55-0CB05D2E42A7}"/>
          </ac:spMkLst>
        </pc:spChg>
        <pc:spChg chg="add mod topLvl">
          <ac:chgData name="applet shibuya" userId="8bdd555148b5aa4b" providerId="LiveId" clId="{A77B1CC1-F0A6-430E-A394-7AA1E9A89888}" dt="2022-02-04T07:45:09.161" v="34295" actId="1036"/>
          <ac:spMkLst>
            <pc:docMk/>
            <pc:sldMk cId="2592639040" sldId="309"/>
            <ac:spMk id="43" creationId="{71DA248C-BCD2-4116-9E58-A1B63DE14B08}"/>
          </ac:spMkLst>
        </pc:spChg>
        <pc:spChg chg="add del mod ord">
          <ac:chgData name="applet shibuya" userId="8bdd555148b5aa4b" providerId="LiveId" clId="{A77B1CC1-F0A6-430E-A394-7AA1E9A89888}" dt="2022-02-03T08:32:02.234" v="27381" actId="478"/>
          <ac:spMkLst>
            <pc:docMk/>
            <pc:sldMk cId="2592639040" sldId="309"/>
            <ac:spMk id="44" creationId="{5F6EA6C5-83CB-4992-A3D1-2B374E50A3B5}"/>
          </ac:spMkLst>
        </pc:spChg>
        <pc:spChg chg="add mod or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45" creationId="{62AF6CC7-90C4-4B41-B3D8-269E609DB73C}"/>
          </ac:spMkLst>
        </pc:spChg>
        <pc:spChg chg="add del mod ord">
          <ac:chgData name="applet shibuya" userId="8bdd555148b5aa4b" providerId="LiveId" clId="{A77B1CC1-F0A6-430E-A394-7AA1E9A89888}" dt="2022-02-03T06:58:13.358" v="26524" actId="478"/>
          <ac:spMkLst>
            <pc:docMk/>
            <pc:sldMk cId="2592639040" sldId="309"/>
            <ac:spMk id="46" creationId="{91D36BCD-7A49-40C1-B2E5-FE0E63FFAC21}"/>
          </ac:spMkLst>
        </pc:spChg>
        <pc:spChg chg="mod">
          <ac:chgData name="applet shibuya" userId="8bdd555148b5aa4b" providerId="LiveId" clId="{A77B1CC1-F0A6-430E-A394-7AA1E9A89888}" dt="2022-02-04T08:03:06.543" v="34695" actId="207"/>
          <ac:spMkLst>
            <pc:docMk/>
            <pc:sldMk cId="2592639040" sldId="309"/>
            <ac:spMk id="48" creationId="{8E062531-8512-4F74-95B7-15854E279B7B}"/>
          </ac:spMkLst>
        </pc:spChg>
        <pc:spChg chg="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49" creationId="{BE27983B-3873-491D-AEDF-BDD95E5F67A0}"/>
          </ac:spMkLst>
        </pc:spChg>
        <pc:spChg chg="del mod">
          <ac:chgData name="applet shibuya" userId="8bdd555148b5aa4b" providerId="LiveId" clId="{A77B1CC1-F0A6-430E-A394-7AA1E9A89888}" dt="2022-02-04T07:39:05.520" v="34116" actId="478"/>
          <ac:spMkLst>
            <pc:docMk/>
            <pc:sldMk cId="2592639040" sldId="309"/>
            <ac:spMk id="50" creationId="{09CAE855-D5A7-40E5-8C93-EEADADDCE2EA}"/>
          </ac:spMkLst>
        </pc:spChg>
        <pc:spChg chg="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53" creationId="{C9B56C9F-499B-4BAD-86EA-A9A63076EAE5}"/>
          </ac:spMkLst>
        </pc:spChg>
        <pc:spChg chg="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54" creationId="{BD0E9AEA-FC73-4666-8686-D57C6C17C92D}"/>
          </ac:spMkLst>
        </pc:spChg>
        <pc:spChg chg="mod">
          <ac:chgData name="applet shibuya" userId="8bdd555148b5aa4b" providerId="LiveId" clId="{A77B1CC1-F0A6-430E-A394-7AA1E9A89888}" dt="2022-02-04T07:46:58.387" v="34343" actId="692"/>
          <ac:spMkLst>
            <pc:docMk/>
            <pc:sldMk cId="2592639040" sldId="309"/>
            <ac:spMk id="55" creationId="{EAF6B0AC-C2FA-4034-B946-8BC44ED70EF4}"/>
          </ac:spMkLst>
        </pc:spChg>
        <pc:spChg chg="mod">
          <ac:chgData name="applet shibuya" userId="8bdd555148b5aa4b" providerId="LiveId" clId="{A77B1CC1-F0A6-430E-A394-7AA1E9A89888}" dt="2022-02-04T07:48:42.753" v="34357" actId="165"/>
          <ac:spMkLst>
            <pc:docMk/>
            <pc:sldMk cId="2592639040" sldId="309"/>
            <ac:spMk id="60" creationId="{AB428229-77A0-424C-B950-2727B938DDCF}"/>
          </ac:spMkLst>
        </pc:spChg>
        <pc:spChg chg="mod">
          <ac:chgData name="applet shibuya" userId="8bdd555148b5aa4b" providerId="LiveId" clId="{A77B1CC1-F0A6-430E-A394-7AA1E9A89888}" dt="2022-02-04T07:48:42.753" v="34357" actId="165"/>
          <ac:spMkLst>
            <pc:docMk/>
            <pc:sldMk cId="2592639040" sldId="309"/>
            <ac:spMk id="61" creationId="{5AE2A5D3-75F2-43D6-B62A-C42982FFBFA3}"/>
          </ac:spMkLst>
        </pc:spChg>
        <pc:spChg chg="mod">
          <ac:chgData name="applet shibuya" userId="8bdd555148b5aa4b" providerId="LiveId" clId="{A77B1CC1-F0A6-430E-A394-7AA1E9A89888}" dt="2022-02-04T07:48:42.753" v="34357" actId="165"/>
          <ac:spMkLst>
            <pc:docMk/>
            <pc:sldMk cId="2592639040" sldId="309"/>
            <ac:spMk id="62" creationId="{A843BD9F-B356-46E6-A1F8-CA8A0C7B310A}"/>
          </ac:spMkLst>
        </pc:spChg>
        <pc:spChg chg="mod">
          <ac:chgData name="applet shibuya" userId="8bdd555148b5aa4b" providerId="LiveId" clId="{A77B1CC1-F0A6-430E-A394-7AA1E9A89888}" dt="2022-02-04T08:03:11.373" v="34696" actId="207"/>
          <ac:spMkLst>
            <pc:docMk/>
            <pc:sldMk cId="2592639040" sldId="309"/>
            <ac:spMk id="63" creationId="{F138F6A9-5CA1-4649-A666-C96345388E36}"/>
          </ac:spMkLst>
        </pc:spChg>
        <pc:spChg chg="mod">
          <ac:chgData name="applet shibuya" userId="8bdd555148b5aa4b" providerId="LiveId" clId="{A77B1CC1-F0A6-430E-A394-7AA1E9A89888}" dt="2022-02-04T07:48:42.753" v="34357" actId="165"/>
          <ac:spMkLst>
            <pc:docMk/>
            <pc:sldMk cId="2592639040" sldId="309"/>
            <ac:spMk id="64" creationId="{E27C4D34-2773-454C-8EB0-CBFD1B52E0FB}"/>
          </ac:spMkLst>
        </pc:spChg>
        <pc:spChg chg="del mod">
          <ac:chgData name="applet shibuya" userId="8bdd555148b5aa4b" providerId="LiveId" clId="{A77B1CC1-F0A6-430E-A394-7AA1E9A89888}" dt="2022-02-04T07:39:20.711" v="34121" actId="478"/>
          <ac:spMkLst>
            <pc:docMk/>
            <pc:sldMk cId="2592639040" sldId="309"/>
            <ac:spMk id="65" creationId="{E0407712-CE68-4B1E-A74C-A40F07519362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70" creationId="{26933BE8-BD6D-47A3-A8AB-21CEC970E24B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71" creationId="{05667D63-20B1-42B8-9D38-3EBEAE6DABEF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72" creationId="{561EE314-A40D-4E34-B255-151B2FF75A51}"/>
          </ac:spMkLst>
        </pc:spChg>
        <pc:spChg chg="mod">
          <ac:chgData name="applet shibuya" userId="8bdd555148b5aa4b" providerId="LiveId" clId="{A77B1CC1-F0A6-430E-A394-7AA1E9A89888}" dt="2022-02-04T08:03:17.413" v="34697" actId="207"/>
          <ac:spMkLst>
            <pc:docMk/>
            <pc:sldMk cId="2592639040" sldId="309"/>
            <ac:spMk id="73" creationId="{9BAE200D-120F-42BF-80EF-7AE498D89CD8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74" creationId="{8D6BAB55-0916-42B8-9089-7E9CBACC5261}"/>
          </ac:spMkLst>
        </pc:spChg>
        <pc:spChg chg="del">
          <ac:chgData name="applet shibuya" userId="8bdd555148b5aa4b" providerId="LiveId" clId="{A77B1CC1-F0A6-430E-A394-7AA1E9A89888}" dt="2022-02-03T06:28:59.416" v="26201" actId="478"/>
          <ac:spMkLst>
            <pc:docMk/>
            <pc:sldMk cId="2592639040" sldId="309"/>
            <ac:spMk id="75" creationId="{3323DAE4-967C-4D81-AC84-982243F79BC9}"/>
          </ac:spMkLst>
        </pc:spChg>
        <pc:spChg chg="del mod">
          <ac:chgData name="applet shibuya" userId="8bdd555148b5aa4b" providerId="LiveId" clId="{A77B1CC1-F0A6-430E-A394-7AA1E9A89888}" dt="2022-02-04T07:38:49.071" v="34113" actId="478"/>
          <ac:spMkLst>
            <pc:docMk/>
            <pc:sldMk cId="2592639040" sldId="309"/>
            <ac:spMk id="76" creationId="{273D76A3-B5E8-4FA8-B9ED-C569D6BB41D2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77" creationId="{36890244-C467-48D2-8B9C-7435809DF22D}"/>
          </ac:spMkLst>
        </pc:spChg>
        <pc:spChg chg="mod">
          <ac:chgData name="applet shibuya" userId="8bdd555148b5aa4b" providerId="LiveId" clId="{A77B1CC1-F0A6-430E-A394-7AA1E9A89888}" dt="2022-02-03T06:47:18.191" v="26417"/>
          <ac:spMkLst>
            <pc:docMk/>
            <pc:sldMk cId="2592639040" sldId="309"/>
            <ac:spMk id="78" creationId="{186EA539-6C63-45AB-9200-5CF58069F042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78" creationId="{7BD7C684-4362-4891-8BBE-6F9DF2E27155}"/>
          </ac:spMkLst>
        </pc:spChg>
        <pc:spChg chg="mod">
          <ac:chgData name="applet shibuya" userId="8bdd555148b5aa4b" providerId="LiveId" clId="{A77B1CC1-F0A6-430E-A394-7AA1E9A89888}" dt="2022-02-03T06:47:18.191" v="26417"/>
          <ac:spMkLst>
            <pc:docMk/>
            <pc:sldMk cId="2592639040" sldId="309"/>
            <ac:spMk id="79" creationId="{D2A1913F-A66A-4EC3-95C3-5212635A3E9C}"/>
          </ac:spMkLst>
        </pc:spChg>
        <pc:spChg chg="del mod">
          <ac:chgData name="applet shibuya" userId="8bdd555148b5aa4b" providerId="LiveId" clId="{A77B1CC1-F0A6-430E-A394-7AA1E9A89888}" dt="2022-02-03T06:28:59.416" v="26201" actId="478"/>
          <ac:spMkLst>
            <pc:docMk/>
            <pc:sldMk cId="2592639040" sldId="309"/>
            <ac:spMk id="80" creationId="{2F01DE3D-9652-493F-8220-63CF0A63FFB0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80" creationId="{996C7A3E-6A56-4364-B009-29C31F9A1E48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81" creationId="{7CFA559C-A948-483E-B907-050C835AC959}"/>
          </ac:spMkLst>
        </pc:spChg>
        <pc:spChg chg="del mod">
          <ac:chgData name="applet shibuya" userId="8bdd555148b5aa4b" providerId="LiveId" clId="{A77B1CC1-F0A6-430E-A394-7AA1E9A89888}" dt="2022-02-03T06:28:59.416" v="26201" actId="478"/>
          <ac:spMkLst>
            <pc:docMk/>
            <pc:sldMk cId="2592639040" sldId="309"/>
            <ac:spMk id="81" creationId="{9F7AB70C-B4DC-4138-AAAE-AED6793A0543}"/>
          </ac:spMkLst>
        </pc:spChg>
        <pc:spChg chg="mod">
          <ac:chgData name="applet shibuya" userId="8bdd555148b5aa4b" providerId="LiveId" clId="{A77B1CC1-F0A6-430E-A394-7AA1E9A89888}" dt="2022-02-03T06:47:18.191" v="26417"/>
          <ac:spMkLst>
            <pc:docMk/>
            <pc:sldMk cId="2592639040" sldId="309"/>
            <ac:spMk id="82" creationId="{0133EE73-8481-4864-B7D1-8EA04EFBA5B3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82" creationId="{290EB861-559E-48F5-933B-1AFC36E472ED}"/>
          </ac:spMkLst>
        </pc:spChg>
        <pc:spChg chg="mod topLvl">
          <ac:chgData name="applet shibuya" userId="8bdd555148b5aa4b" providerId="LiveId" clId="{A77B1CC1-F0A6-430E-A394-7AA1E9A89888}" dt="2022-02-04T07:50:44.173" v="34518" actId="20577"/>
          <ac:spMkLst>
            <pc:docMk/>
            <pc:sldMk cId="2592639040" sldId="309"/>
            <ac:spMk id="83" creationId="{AD936DE8-200F-41C7-B334-A1E128FBE41C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84" creationId="{3F2E74F5-F478-4BE3-9C18-147C42CDBC87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4" creationId="{F6F5B911-C285-437D-8A74-FF350BB52572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5" creationId="{28CE242D-F38C-422A-9286-9E3E13008A84}"/>
          </ac:spMkLst>
        </pc:spChg>
        <pc:spChg chg="mod">
          <ac:chgData name="applet shibuya" userId="8bdd555148b5aa4b" providerId="LiveId" clId="{A77B1CC1-F0A6-430E-A394-7AA1E9A89888}" dt="2022-02-04T07:36:52.973" v="34078"/>
          <ac:spMkLst>
            <pc:docMk/>
            <pc:sldMk cId="2592639040" sldId="309"/>
            <ac:spMk id="85" creationId="{498CF4AD-62D2-4906-BC29-A891B612CBD6}"/>
          </ac:spMkLst>
        </pc:spChg>
        <pc:spChg chg="add mod">
          <ac:chgData name="applet shibuya" userId="8bdd555148b5aa4b" providerId="LiveId" clId="{A77B1CC1-F0A6-430E-A394-7AA1E9A89888}" dt="2022-02-04T07:40:30.246" v="34149" actId="6549"/>
          <ac:spMkLst>
            <pc:docMk/>
            <pc:sldMk cId="2592639040" sldId="309"/>
            <ac:spMk id="86" creationId="{343EF1E6-CBFC-4A28-B4F4-0D88F9615CEE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6" creationId="{71843B1A-9128-4FEC-836B-65D95E5D183E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7" creationId="{488F54C6-547D-41AF-A111-C11FA453D8B4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88" creationId="{2FA38865-29C4-471C-B18A-2954924E6A40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8" creationId="{F4BB633C-B3CD-40CB-8C4A-FA294D2F0F0F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89" creationId="{9613ED85-5B77-4C50-873C-F2186F71A484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89" creationId="{B559B10F-8C5C-4995-B07D-F995D16BA813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0" creationId="{09F3BB45-2A26-4010-9B8C-BA22AF4967FC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91" creationId="{40A460AA-BF06-444E-9D90-342F3941F4F9}"/>
          </ac:spMkLst>
        </pc:spChg>
        <pc:spChg chg="del mod">
          <ac:chgData name="applet shibuya" userId="8bdd555148b5aa4b" providerId="LiveId" clId="{A77B1CC1-F0A6-430E-A394-7AA1E9A89888}" dt="2022-02-03T06:37:56.210" v="26269" actId="478"/>
          <ac:spMkLst>
            <pc:docMk/>
            <pc:sldMk cId="2592639040" sldId="309"/>
            <ac:spMk id="91" creationId="{FB782765-81F2-414A-8E9A-1748957F9026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92" creationId="{096663AF-9CCD-4B17-8828-4DDC8EF00517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2" creationId="{E2BE3F15-6B0D-46D8-B8ED-D5E995E8AB20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93" creationId="{66B07DDA-DE6D-4E3B-87DE-42552DADCDA4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3" creationId="{D40B53C4-9A4D-44DC-9B72-F3C2D9744B74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94" creationId="{45A73532-8D4C-419E-893F-A1F8CC1D5E6B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4" creationId="{65D8DD6E-CE02-4259-B510-425CC0C0B674}"/>
          </ac:spMkLst>
        </pc:spChg>
        <pc:spChg chg="del mod">
          <ac:chgData name="applet shibuya" userId="8bdd555148b5aa4b" providerId="LiveId" clId="{A77B1CC1-F0A6-430E-A394-7AA1E9A89888}" dt="2022-02-03T06:37:56.210" v="26269" actId="478"/>
          <ac:spMkLst>
            <pc:docMk/>
            <pc:sldMk cId="2592639040" sldId="309"/>
            <ac:spMk id="95" creationId="{5168766A-C76D-4C51-BC42-791195102EC1}"/>
          </ac:spMkLst>
        </pc:spChg>
        <pc:spChg chg="mod">
          <ac:chgData name="applet shibuya" userId="8bdd555148b5aa4b" providerId="LiveId" clId="{A77B1CC1-F0A6-430E-A394-7AA1E9A89888}" dt="2022-02-04T07:59:19.138" v="34668" actId="165"/>
          <ac:spMkLst>
            <pc:docMk/>
            <pc:sldMk cId="2592639040" sldId="309"/>
            <ac:spMk id="95" creationId="{FC3C2285-21C9-479C-9B69-7BE06EA72F3E}"/>
          </ac:spMkLst>
        </pc:spChg>
        <pc:spChg chg="del mod">
          <ac:chgData name="applet shibuya" userId="8bdd555148b5aa4b" providerId="LiveId" clId="{A77B1CC1-F0A6-430E-A394-7AA1E9A89888}" dt="2022-02-03T06:37:56.210" v="26269" actId="478"/>
          <ac:spMkLst>
            <pc:docMk/>
            <pc:sldMk cId="2592639040" sldId="309"/>
            <ac:spMk id="96" creationId="{85D8CA81-C488-482C-83A6-9DF78A0357AF}"/>
          </ac:spMkLst>
        </pc:spChg>
        <pc:spChg chg="add 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96" creationId="{B3AA82A3-4B6F-42A0-97F9-8C08353AA5F1}"/>
          </ac:spMkLst>
        </pc:spChg>
        <pc:spChg chg="mod ord topLvl">
          <ac:chgData name="applet shibuya" userId="8bdd555148b5aa4b" providerId="LiveId" clId="{A77B1CC1-F0A6-430E-A394-7AA1E9A89888}" dt="2022-02-04T07:59:39.026" v="34670" actId="164"/>
          <ac:spMkLst>
            <pc:docMk/>
            <pc:sldMk cId="2592639040" sldId="309"/>
            <ac:spMk id="97" creationId="{FCBC20F9-BCC4-4DE5-8172-A30CB243B53F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8" creationId="{53A9A271-BDCE-4B44-B84C-89AFB2AC8F17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99" creationId="{29C00378-9ACB-49DA-BEDE-79DC267BF969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99" creationId="{6964ED8B-50AF-4C3A-87C4-5610603822F2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100" creationId="{29335947-B0B0-4A61-B55E-33FB4B61F190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00" creationId="{C618C884-9CD1-4C26-93D6-8776FDD2C9F8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101" creationId="{6036A3DE-00FB-498D-B2F0-832380587BC0}"/>
          </ac:spMkLst>
        </pc:spChg>
        <pc:spChg chg="add del mod">
          <ac:chgData name="applet shibuya" userId="8bdd555148b5aa4b" providerId="LiveId" clId="{A77B1CC1-F0A6-430E-A394-7AA1E9A89888}" dt="2022-02-03T08:39:15.452" v="27531" actId="478"/>
          <ac:spMkLst>
            <pc:docMk/>
            <pc:sldMk cId="2592639040" sldId="309"/>
            <ac:spMk id="102" creationId="{CB84B618-C3BA-4944-BED7-7C7D592CFCDF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02" creationId="{D38C5CDF-A140-411D-9F98-4BDB51834A6F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03" creationId="{2C621A24-E1DA-4096-95D7-14EEAF71DAF6}"/>
          </ac:spMkLst>
        </pc:spChg>
        <pc:spChg chg="add del mod">
          <ac:chgData name="applet shibuya" userId="8bdd555148b5aa4b" providerId="LiveId" clId="{A77B1CC1-F0A6-430E-A394-7AA1E9A89888}" dt="2022-02-03T07:22:56.116" v="27045" actId="478"/>
          <ac:spMkLst>
            <pc:docMk/>
            <pc:sldMk cId="2592639040" sldId="309"/>
            <ac:spMk id="103" creationId="{7AE9F57A-3B18-4E5E-80AE-64A948A30FB5}"/>
          </ac:spMkLst>
        </pc:spChg>
        <pc:spChg chg="add mod or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04" creationId="{94ECE6F5-964E-4FF9-A0B3-36E318875332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05" creationId="{1BFEBC9E-B43D-47B2-B1A8-5C3027511B73}"/>
          </ac:spMkLst>
        </pc:spChg>
        <pc:spChg chg="del mod">
          <ac:chgData name="applet shibuya" userId="8bdd555148b5aa4b" providerId="LiveId" clId="{A77B1CC1-F0A6-430E-A394-7AA1E9A89888}" dt="2022-02-03T06:43:12.066" v="26365" actId="478"/>
          <ac:spMkLst>
            <pc:docMk/>
            <pc:sldMk cId="2592639040" sldId="309"/>
            <ac:spMk id="105" creationId="{28B2162B-AC5E-40DE-B11A-02B554D04AF9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06" creationId="{48E72A3C-E75C-40CB-A69E-830946622BE0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07" creationId="{C9AA0317-CFE7-405E-BC90-29DF628F8F71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08" creationId="{6EAD1C06-5358-4A71-97ED-E2F3BC1FA78B}"/>
          </ac:spMkLst>
        </pc:spChg>
        <pc:spChg chg="del mod">
          <ac:chgData name="applet shibuya" userId="8bdd555148b5aa4b" providerId="LiveId" clId="{A77B1CC1-F0A6-430E-A394-7AA1E9A89888}" dt="2022-02-03T06:43:12.066" v="26365" actId="478"/>
          <ac:spMkLst>
            <pc:docMk/>
            <pc:sldMk cId="2592639040" sldId="309"/>
            <ac:spMk id="109" creationId="{46DDBB49-653A-4E12-9872-0A6B6B9FBF27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09" creationId="{480B2A42-D91C-499A-B733-8445E54714E7}"/>
          </ac:spMkLst>
        </pc:spChg>
        <pc:spChg chg="del mod">
          <ac:chgData name="applet shibuya" userId="8bdd555148b5aa4b" providerId="LiveId" clId="{A77B1CC1-F0A6-430E-A394-7AA1E9A89888}" dt="2022-02-03T06:43:12.066" v="26365" actId="478"/>
          <ac:spMkLst>
            <pc:docMk/>
            <pc:sldMk cId="2592639040" sldId="309"/>
            <ac:spMk id="110" creationId="{2509CAC7-ED3F-4EA8-8B29-5A6AE1229436}"/>
          </ac:spMkLst>
        </pc:spChg>
        <pc:spChg chg="mod">
          <ac:chgData name="applet shibuya" userId="8bdd555148b5aa4b" providerId="LiveId" clId="{A77B1CC1-F0A6-430E-A394-7AA1E9A89888}" dt="2022-02-04T07:36:54.187" v="34080"/>
          <ac:spMkLst>
            <pc:docMk/>
            <pc:sldMk cId="2592639040" sldId="309"/>
            <ac:spMk id="110" creationId="{B53AF66A-EAFB-4421-9BC6-CDD45F4C2419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111" creationId="{370FC1FA-D83E-43E9-A962-50CA0DA67754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12" creationId="{92432FFB-F79A-4DB9-9E45-3BC2D52D6BA3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13" creationId="{B9B55D53-677B-4347-A73B-7AE10EB27F63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14" creationId="{FFA9BDD2-C40A-4339-9BE0-CA93994DFDC5}"/>
          </ac:spMkLst>
        </pc:spChg>
        <pc:spChg chg="add mod">
          <ac:chgData name="applet shibuya" userId="8bdd555148b5aa4b" providerId="LiveId" clId="{A77B1CC1-F0A6-430E-A394-7AA1E9A89888}" dt="2022-02-04T07:22:25.902" v="33799" actId="207"/>
          <ac:spMkLst>
            <pc:docMk/>
            <pc:sldMk cId="2592639040" sldId="309"/>
            <ac:spMk id="115" creationId="{F9790274-A6AD-44FE-AD01-F7E7040ABDFF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16" creationId="{DC6FDB38-101D-4A67-8ED2-5A3234FA9052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17" creationId="{AB3272F1-A784-4166-9CD9-AEA494608470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18" creationId="{594B37CD-C26F-46F0-B382-CAEFBEB4AB1F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19" creationId="{11680834-2928-456F-A3D4-83E40954C011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20" creationId="{75E4294D-1419-4DBD-812D-A987A1BA4361}"/>
          </ac:spMkLst>
        </pc:spChg>
        <pc:spChg chg="add mod">
          <ac:chgData name="applet shibuya" userId="8bdd555148b5aa4b" providerId="LiveId" clId="{A77B1CC1-F0A6-430E-A394-7AA1E9A89888}" dt="2022-02-03T08:58:15.782" v="27726" actId="2711"/>
          <ac:spMkLst>
            <pc:docMk/>
            <pc:sldMk cId="2592639040" sldId="309"/>
            <ac:spMk id="121" creationId="{FF3B4C83-2ED2-47DE-9728-EC761DE59282}"/>
          </ac:spMkLst>
        </pc:spChg>
        <pc:spChg chg="add mod">
          <ac:chgData name="applet shibuya" userId="8bdd555148b5aa4b" providerId="LiveId" clId="{A77B1CC1-F0A6-430E-A394-7AA1E9A89888}" dt="2022-02-03T09:29:10.182" v="28186" actId="14100"/>
          <ac:spMkLst>
            <pc:docMk/>
            <pc:sldMk cId="2592639040" sldId="309"/>
            <ac:spMk id="122" creationId="{4860FD8A-7063-4427-8061-0DC8C633C18D}"/>
          </ac:spMkLst>
        </pc:spChg>
        <pc:spChg chg="add mod">
          <ac:chgData name="applet shibuya" userId="8bdd555148b5aa4b" providerId="LiveId" clId="{A77B1CC1-F0A6-430E-A394-7AA1E9A89888}" dt="2022-02-04T08:05:22.525" v="34712" actId="1035"/>
          <ac:spMkLst>
            <pc:docMk/>
            <pc:sldMk cId="2592639040" sldId="309"/>
            <ac:spMk id="123" creationId="{0C3F7648-30DE-454D-AAC9-9F6F0B997D19}"/>
          </ac:spMkLst>
        </pc:spChg>
        <pc:spChg chg="add mod ord">
          <ac:chgData name="applet shibuya" userId="8bdd555148b5aa4b" providerId="LiveId" clId="{A77B1CC1-F0A6-430E-A394-7AA1E9A89888}" dt="2022-02-04T07:59:39.026" v="34670" actId="164"/>
          <ac:spMkLst>
            <pc:docMk/>
            <pc:sldMk cId="2592639040" sldId="309"/>
            <ac:spMk id="124" creationId="{FA881744-6950-4CD1-AC65-537D6647CA88}"/>
          </ac:spMkLst>
        </pc:spChg>
        <pc:spChg chg="add mod">
          <ac:chgData name="applet shibuya" userId="8bdd555148b5aa4b" providerId="LiveId" clId="{A77B1CC1-F0A6-430E-A394-7AA1E9A89888}" dt="2022-02-07T05:18:54.434" v="35879" actId="1036"/>
          <ac:spMkLst>
            <pc:docMk/>
            <pc:sldMk cId="2592639040" sldId="309"/>
            <ac:spMk id="125" creationId="{641E7C31-9BF3-4E0F-9635-E0D4C60D84DB}"/>
          </ac:spMkLst>
        </pc:spChg>
        <pc:spChg chg="mod">
          <ac:chgData name="applet shibuya" userId="8bdd555148b5aa4b" providerId="LiveId" clId="{A77B1CC1-F0A6-430E-A394-7AA1E9A89888}" dt="2022-02-03T08:56:32.070" v="27669"/>
          <ac:spMkLst>
            <pc:docMk/>
            <pc:sldMk cId="2592639040" sldId="309"/>
            <ac:spMk id="125" creationId="{9793A361-6E2D-4DF5-81ED-BEF838E0C370}"/>
          </ac:spMkLst>
        </pc:spChg>
        <pc:spChg chg="mod">
          <ac:chgData name="applet shibuya" userId="8bdd555148b5aa4b" providerId="LiveId" clId="{A77B1CC1-F0A6-430E-A394-7AA1E9A89888}" dt="2022-02-03T08:56:32.070" v="27669"/>
          <ac:spMkLst>
            <pc:docMk/>
            <pc:sldMk cId="2592639040" sldId="309"/>
            <ac:spMk id="126" creationId="{101AD44E-9659-49F4-9E98-A74D4598A8CA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126" creationId="{D6A3F068-A1C6-4DAB-848C-D39D7C1B57F1}"/>
          </ac:spMkLst>
        </pc:spChg>
        <pc:spChg chg="mod topLvl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127" creationId="{BDFD7D79-A308-4D77-BBDB-9D6CF0E74A90}"/>
          </ac:spMkLst>
        </pc:spChg>
        <pc:spChg chg="mod">
          <ac:chgData name="applet shibuya" userId="8bdd555148b5aa4b" providerId="LiveId" clId="{A77B1CC1-F0A6-430E-A394-7AA1E9A89888}" dt="2022-02-03T08:56:32.070" v="27669"/>
          <ac:spMkLst>
            <pc:docMk/>
            <pc:sldMk cId="2592639040" sldId="309"/>
            <ac:spMk id="127" creationId="{F115D9F3-FC75-4F4B-9B8F-9F035E77BEC1}"/>
          </ac:spMkLst>
        </pc:spChg>
        <pc:spChg chg="mod">
          <ac:chgData name="applet shibuya" userId="8bdd555148b5aa4b" providerId="LiveId" clId="{A77B1CC1-F0A6-430E-A394-7AA1E9A89888}" dt="2022-02-04T07:39:06.131" v="34117"/>
          <ac:spMkLst>
            <pc:docMk/>
            <pc:sldMk cId="2592639040" sldId="309"/>
            <ac:spMk id="129" creationId="{0072C793-EC76-4F94-A327-981073FE2E79}"/>
          </ac:spMkLst>
        </pc:spChg>
        <pc:spChg chg="mod">
          <ac:chgData name="applet shibuya" userId="8bdd555148b5aa4b" providerId="LiveId" clId="{A77B1CC1-F0A6-430E-A394-7AA1E9A89888}" dt="2022-02-04T07:39:06.131" v="34117"/>
          <ac:spMkLst>
            <pc:docMk/>
            <pc:sldMk cId="2592639040" sldId="309"/>
            <ac:spMk id="130" creationId="{EEAFA997-88D2-4E41-BED2-0F6384658928}"/>
          </ac:spMkLst>
        </pc:spChg>
        <pc:spChg chg="mod">
          <ac:chgData name="applet shibuya" userId="8bdd555148b5aa4b" providerId="LiveId" clId="{A77B1CC1-F0A6-430E-A394-7AA1E9A89888}" dt="2022-02-04T07:39:21.180" v="34122"/>
          <ac:spMkLst>
            <pc:docMk/>
            <pc:sldMk cId="2592639040" sldId="309"/>
            <ac:spMk id="132" creationId="{E22D69D5-414E-42E7-A09F-D477C1F26B74}"/>
          </ac:spMkLst>
        </pc:spChg>
        <pc:spChg chg="mod">
          <ac:chgData name="applet shibuya" userId="8bdd555148b5aa4b" providerId="LiveId" clId="{A77B1CC1-F0A6-430E-A394-7AA1E9A89888}" dt="2022-02-04T07:39:21.180" v="34122"/>
          <ac:spMkLst>
            <pc:docMk/>
            <pc:sldMk cId="2592639040" sldId="309"/>
            <ac:spMk id="133" creationId="{2B9DCECF-17C8-46A5-B7E6-436111B8C087}"/>
          </ac:spMkLst>
        </pc:spChg>
        <pc:spChg chg="add mod">
          <ac:chgData name="applet shibuya" userId="8bdd555148b5aa4b" providerId="LiveId" clId="{A77B1CC1-F0A6-430E-A394-7AA1E9A89888}" dt="2022-02-08T05:34:12.641" v="38958" actId="14100"/>
          <ac:spMkLst>
            <pc:docMk/>
            <pc:sldMk cId="2592639040" sldId="309"/>
            <ac:spMk id="134" creationId="{F795E67B-1920-4727-B68A-C283165B7E33}"/>
          </ac:spMkLst>
        </pc:spChg>
        <pc:spChg chg="add mod ord">
          <ac:chgData name="applet shibuya" userId="8bdd555148b5aa4b" providerId="LiveId" clId="{A77B1CC1-F0A6-430E-A394-7AA1E9A89888}" dt="2022-02-04T07:59:27.115" v="34669" actId="164"/>
          <ac:spMkLst>
            <pc:docMk/>
            <pc:sldMk cId="2592639040" sldId="309"/>
            <ac:spMk id="135" creationId="{51EDAD36-0570-4EEB-9F6E-E078A2450C09}"/>
          </ac:spMkLst>
        </pc:spChg>
        <pc:spChg chg="add mod">
          <ac:chgData name="applet shibuya" userId="8bdd555148b5aa4b" providerId="LiveId" clId="{A77B1CC1-F0A6-430E-A394-7AA1E9A89888}" dt="2022-02-08T05:40:58.782" v="38969" actId="1035"/>
          <ac:spMkLst>
            <pc:docMk/>
            <pc:sldMk cId="2592639040" sldId="309"/>
            <ac:spMk id="136" creationId="{E5D57BF9-D767-4E4B-B148-DB4E7D0A6E7D}"/>
          </ac:spMkLst>
        </pc:spChg>
        <pc:spChg chg="add mod">
          <ac:chgData name="applet shibuya" userId="8bdd555148b5aa4b" providerId="LiveId" clId="{A77B1CC1-F0A6-430E-A394-7AA1E9A89888}" dt="2022-02-04T08:00:08.138" v="34683" actId="164"/>
          <ac:spMkLst>
            <pc:docMk/>
            <pc:sldMk cId="2592639040" sldId="309"/>
            <ac:spMk id="137" creationId="{111EE8FC-6F7D-42F7-81F3-BD2434488203}"/>
          </ac:spMkLst>
        </pc:spChg>
        <pc:spChg chg="add mod">
          <ac:chgData name="applet shibuya" userId="8bdd555148b5aa4b" providerId="LiveId" clId="{A77B1CC1-F0A6-430E-A394-7AA1E9A89888}" dt="2022-02-07T05:18:54.434" v="35879" actId="1036"/>
          <ac:spMkLst>
            <pc:docMk/>
            <pc:sldMk cId="2592639040" sldId="309"/>
            <ac:spMk id="138" creationId="{BC9D6F6E-E4CD-424B-912E-EDAB9D199489}"/>
          </ac:spMkLst>
        </pc:spChg>
        <pc:grpChg chg="add del mod topLvl">
          <ac:chgData name="applet shibuya" userId="8bdd555148b5aa4b" providerId="LiveId" clId="{A77B1CC1-F0A6-430E-A394-7AA1E9A89888}" dt="2022-02-03T08:56:07.458" v="27663" actId="165"/>
          <ac:grpSpMkLst>
            <pc:docMk/>
            <pc:sldMk cId="2592639040" sldId="309"/>
            <ac:grpSpMk id="2" creationId="{557AF6A6-B68A-478B-98D8-C5DACBFB42F9}"/>
          </ac:grpSpMkLst>
        </pc:grpChg>
        <pc:grpChg chg="add mod ord">
          <ac:chgData name="applet shibuya" userId="8bdd555148b5aa4b" providerId="LiveId" clId="{A77B1CC1-F0A6-430E-A394-7AA1E9A89888}" dt="2022-02-04T08:03:54.010" v="34699" actId="164"/>
          <ac:grpSpMkLst>
            <pc:docMk/>
            <pc:sldMk cId="2592639040" sldId="309"/>
            <ac:grpSpMk id="2" creationId="{BDF04210-2CE7-432D-BCBF-4FD76DBE95B6}"/>
          </ac:grpSpMkLst>
        </pc:grpChg>
        <pc:grpChg chg="add del mod ord">
          <ac:chgData name="applet shibuya" userId="8bdd555148b5aa4b" providerId="LiveId" clId="{A77B1CC1-F0A6-430E-A394-7AA1E9A89888}" dt="2022-02-04T07:53:28.786" v="34554" actId="165"/>
          <ac:grpSpMkLst>
            <pc:docMk/>
            <pc:sldMk cId="2592639040" sldId="309"/>
            <ac:grpSpMk id="4" creationId="{41954DAF-68E6-41E0-8C6C-B394656DC120}"/>
          </ac:grpSpMkLst>
        </pc:grpChg>
        <pc:grpChg chg="add del mod">
          <ac:chgData name="applet shibuya" userId="8bdd555148b5aa4b" providerId="LiveId" clId="{A77B1CC1-F0A6-430E-A394-7AA1E9A89888}" dt="2022-02-03T08:53:34.530" v="27630" actId="165"/>
          <ac:grpSpMkLst>
            <pc:docMk/>
            <pc:sldMk cId="2592639040" sldId="309"/>
            <ac:grpSpMk id="4" creationId="{C877F871-A609-4E70-9795-573588F5013A}"/>
          </ac:grpSpMkLst>
        </pc:grpChg>
        <pc:grpChg chg="add del mod">
          <ac:chgData name="applet shibuya" userId="8bdd555148b5aa4b" providerId="LiveId" clId="{A77B1CC1-F0A6-430E-A394-7AA1E9A89888}" dt="2022-02-04T07:48:42.753" v="34357" actId="165"/>
          <ac:grpSpMkLst>
            <pc:docMk/>
            <pc:sldMk cId="2592639040" sldId="309"/>
            <ac:grpSpMk id="5" creationId="{5A20CA6D-A8F7-4307-99A8-64E346407A10}"/>
          </ac:grpSpMkLst>
        </pc:grpChg>
        <pc:grpChg chg="add del mod">
          <ac:chgData name="applet shibuya" userId="8bdd555148b5aa4b" providerId="LiveId" clId="{A77B1CC1-F0A6-430E-A394-7AA1E9A89888}" dt="2022-02-04T07:53:28.786" v="34554" actId="165"/>
          <ac:grpSpMkLst>
            <pc:docMk/>
            <pc:sldMk cId="2592639040" sldId="309"/>
            <ac:grpSpMk id="6" creationId="{5664E3EB-BCFB-425A-959D-704DCA82EE81}"/>
          </ac:grpSpMkLst>
        </pc:grpChg>
        <pc:grpChg chg="add mod ord">
          <ac:chgData name="applet shibuya" userId="8bdd555148b5aa4b" providerId="LiveId" clId="{A77B1CC1-F0A6-430E-A394-7AA1E9A89888}" dt="2022-02-04T08:03:54.010" v="34699" actId="164"/>
          <ac:grpSpMkLst>
            <pc:docMk/>
            <pc:sldMk cId="2592639040" sldId="309"/>
            <ac:grpSpMk id="7" creationId="{F7583BE5-161A-4DF7-B3FD-B78B3268098E}"/>
          </ac:grpSpMkLst>
        </pc:grpChg>
        <pc:grpChg chg="add mod">
          <ac:chgData name="applet shibuya" userId="8bdd555148b5aa4b" providerId="LiveId" clId="{A77B1CC1-F0A6-430E-A394-7AA1E9A89888}" dt="2022-02-04T08:00:38.273" v="34689" actId="1037"/>
          <ac:grpSpMkLst>
            <pc:docMk/>
            <pc:sldMk cId="2592639040" sldId="309"/>
            <ac:grpSpMk id="9" creationId="{D5A9BDF9-2196-41E7-AB94-160CD3F065BA}"/>
          </ac:grpSpMkLst>
        </pc:grpChg>
        <pc:grpChg chg="add mod">
          <ac:chgData name="applet shibuya" userId="8bdd555148b5aa4b" providerId="LiveId" clId="{A77B1CC1-F0A6-430E-A394-7AA1E9A89888}" dt="2022-02-04T08:00:08.138" v="34683" actId="164"/>
          <ac:grpSpMkLst>
            <pc:docMk/>
            <pc:sldMk cId="2592639040" sldId="309"/>
            <ac:grpSpMk id="11" creationId="{EF3BE4A7-BA3B-43CC-9498-B5DC9876376D}"/>
          </ac:grpSpMkLst>
        </pc:grpChg>
        <pc:grpChg chg="add mod">
          <ac:chgData name="applet shibuya" userId="8bdd555148b5aa4b" providerId="LiveId" clId="{A77B1CC1-F0A6-430E-A394-7AA1E9A89888}" dt="2022-02-08T05:41:07.002" v="38971" actId="14100"/>
          <ac:grpSpMkLst>
            <pc:docMk/>
            <pc:sldMk cId="2592639040" sldId="309"/>
            <ac:grpSpMk id="12" creationId="{DE4684EC-8426-4B33-8FEF-D32C7DEEEB0A}"/>
          </ac:grpSpMkLst>
        </pc:grpChg>
        <pc:grpChg chg="add mod">
          <ac:chgData name="applet shibuya" userId="8bdd555148b5aa4b" providerId="LiveId" clId="{A77B1CC1-F0A6-430E-A394-7AA1E9A89888}" dt="2022-02-04T08:03:59.458" v="34704" actId="1035"/>
          <ac:grpSpMkLst>
            <pc:docMk/>
            <pc:sldMk cId="2592639040" sldId="309"/>
            <ac:grpSpMk id="13" creationId="{26147FBD-092F-4EA9-B4F7-ADE51F7E06AD}"/>
          </ac:grpSpMkLst>
        </pc:grpChg>
        <pc:grpChg chg="add mod topLvl">
          <ac:chgData name="applet shibuya" userId="8bdd555148b5aa4b" providerId="LiveId" clId="{A77B1CC1-F0A6-430E-A394-7AA1E9A89888}" dt="2022-02-03T09:11:55.661" v="27913" actId="164"/>
          <ac:grpSpMkLst>
            <pc:docMk/>
            <pc:sldMk cId="2592639040" sldId="309"/>
            <ac:grpSpMk id="47" creationId="{6FB2CCD3-B8ED-45A4-AFF8-C62358E662E9}"/>
          </ac:grpSpMkLst>
        </pc:grpChg>
        <pc:grpChg chg="add mod topLvl">
          <ac:chgData name="applet shibuya" userId="8bdd555148b5aa4b" providerId="LiveId" clId="{A77B1CC1-F0A6-430E-A394-7AA1E9A89888}" dt="2022-02-03T09:11:55.661" v="27913" actId="164"/>
          <ac:grpSpMkLst>
            <pc:docMk/>
            <pc:sldMk cId="2592639040" sldId="309"/>
            <ac:grpSpMk id="51" creationId="{FFA40E55-EF87-4A9B-A6C5-60A602D573EF}"/>
          </ac:grpSpMkLst>
        </pc:grpChg>
        <pc:grpChg chg="mod">
          <ac:chgData name="applet shibuya" userId="8bdd555148b5aa4b" providerId="LiveId" clId="{A77B1CC1-F0A6-430E-A394-7AA1E9A89888}" dt="2022-02-03T08:56:07.458" v="27663" actId="165"/>
          <ac:grpSpMkLst>
            <pc:docMk/>
            <pc:sldMk cId="2592639040" sldId="309"/>
            <ac:grpSpMk id="52" creationId="{F50F81B8-7E74-4B03-9200-C6F5A72F5A38}"/>
          </ac:grpSpMkLst>
        </pc:grpChg>
        <pc:grpChg chg="add mod ord topLvl">
          <ac:chgData name="applet shibuya" userId="8bdd555148b5aa4b" providerId="LiveId" clId="{A77B1CC1-F0A6-430E-A394-7AA1E9A89888}" dt="2022-02-04T07:59:39.026" v="34670" actId="164"/>
          <ac:grpSpMkLst>
            <pc:docMk/>
            <pc:sldMk cId="2592639040" sldId="309"/>
            <ac:grpSpMk id="56" creationId="{1BC86F58-6559-4EFB-AC65-B639025F9299}"/>
          </ac:grpSpMkLst>
        </pc:grpChg>
        <pc:grpChg chg="mod">
          <ac:chgData name="applet shibuya" userId="8bdd555148b5aa4b" providerId="LiveId" clId="{A77B1CC1-F0A6-430E-A394-7AA1E9A89888}" dt="2022-02-04T07:48:42.753" v="34357" actId="165"/>
          <ac:grpSpMkLst>
            <pc:docMk/>
            <pc:sldMk cId="2592639040" sldId="309"/>
            <ac:grpSpMk id="57" creationId="{15E3BBCD-7881-4339-A994-7C53587464F4}"/>
          </ac:grpSpMkLst>
        </pc:grpChg>
        <pc:grpChg chg="mod">
          <ac:chgData name="applet shibuya" userId="8bdd555148b5aa4b" providerId="LiveId" clId="{A77B1CC1-F0A6-430E-A394-7AA1E9A89888}" dt="2022-02-04T07:48:42.753" v="34357" actId="165"/>
          <ac:grpSpMkLst>
            <pc:docMk/>
            <pc:sldMk cId="2592639040" sldId="309"/>
            <ac:grpSpMk id="58" creationId="{4F2E8722-FE5E-4534-BA5A-EDDD07104149}"/>
          </ac:grpSpMkLst>
        </pc:grpChg>
        <pc:grpChg chg="mod">
          <ac:chgData name="applet shibuya" userId="8bdd555148b5aa4b" providerId="LiveId" clId="{A77B1CC1-F0A6-430E-A394-7AA1E9A89888}" dt="2022-02-04T07:48:42.753" v="34357" actId="165"/>
          <ac:grpSpMkLst>
            <pc:docMk/>
            <pc:sldMk cId="2592639040" sldId="309"/>
            <ac:grpSpMk id="59" creationId="{16B6A0C6-F77A-4EC4-BCC0-DA95DC9F1DA8}"/>
          </ac:grpSpMkLst>
        </pc:grpChg>
        <pc:grpChg chg="add del mod topLvl">
          <ac:chgData name="applet shibuya" userId="8bdd555148b5aa4b" providerId="LiveId" clId="{A77B1CC1-F0A6-430E-A394-7AA1E9A89888}" dt="2022-02-04T07:59:19.138" v="34668" actId="165"/>
          <ac:grpSpMkLst>
            <pc:docMk/>
            <pc:sldMk cId="2592639040" sldId="309"/>
            <ac:grpSpMk id="66" creationId="{74FA45EA-3A72-474C-93A0-0F55CB3D865A}"/>
          </ac:grpSpMkLst>
        </pc:grpChg>
        <pc:grpChg chg="mod topLvl">
          <ac:chgData name="applet shibuya" userId="8bdd555148b5aa4b" providerId="LiveId" clId="{A77B1CC1-F0A6-430E-A394-7AA1E9A89888}" dt="2022-02-04T07:59:27.115" v="34669" actId="164"/>
          <ac:grpSpMkLst>
            <pc:docMk/>
            <pc:sldMk cId="2592639040" sldId="309"/>
            <ac:grpSpMk id="67" creationId="{D3030B66-9F5D-4DD1-B2C6-346194981532}"/>
          </ac:grpSpMkLst>
        </pc:grpChg>
        <pc:grpChg chg="mod topLvl">
          <ac:chgData name="applet shibuya" userId="8bdd555148b5aa4b" providerId="LiveId" clId="{A77B1CC1-F0A6-430E-A394-7AA1E9A89888}" dt="2022-02-04T07:59:27.115" v="34669" actId="164"/>
          <ac:grpSpMkLst>
            <pc:docMk/>
            <pc:sldMk cId="2592639040" sldId="309"/>
            <ac:grpSpMk id="68" creationId="{8A66D110-02EB-46FE-BCED-D2A7855E58C3}"/>
          </ac:grpSpMkLst>
        </pc:grpChg>
        <pc:grpChg chg="mod">
          <ac:chgData name="applet shibuya" userId="8bdd555148b5aa4b" providerId="LiveId" clId="{A77B1CC1-F0A6-430E-A394-7AA1E9A89888}" dt="2022-02-04T07:59:19.138" v="34668" actId="165"/>
          <ac:grpSpMkLst>
            <pc:docMk/>
            <pc:sldMk cId="2592639040" sldId="309"/>
            <ac:grpSpMk id="69" creationId="{CCF45740-00C2-443C-AF20-61EF35893DB0}"/>
          </ac:grpSpMkLst>
        </pc:grpChg>
        <pc:grpChg chg="add mod">
          <ac:chgData name="applet shibuya" userId="8bdd555148b5aa4b" providerId="LiveId" clId="{A77B1CC1-F0A6-430E-A394-7AA1E9A89888}" dt="2022-02-04T07:37:15.797" v="34110" actId="164"/>
          <ac:grpSpMkLst>
            <pc:docMk/>
            <pc:sldMk cId="2592639040" sldId="309"/>
            <ac:grpSpMk id="75" creationId="{6FC70FF0-122F-4880-BEFB-86ECEC5960AB}"/>
          </ac:grpSpMkLst>
        </pc:grpChg>
        <pc:grpChg chg="add del mod">
          <ac:chgData name="applet shibuya" userId="8bdd555148b5aa4b" providerId="LiveId" clId="{A77B1CC1-F0A6-430E-A394-7AA1E9A89888}" dt="2022-02-03T06:47:22.879" v="26419" actId="21"/>
          <ac:grpSpMkLst>
            <pc:docMk/>
            <pc:sldMk cId="2592639040" sldId="309"/>
            <ac:grpSpMk id="77" creationId="{9554336C-AD74-4199-A54E-401D9DAD9229}"/>
          </ac:grpSpMkLst>
        </pc:grpChg>
        <pc:grpChg chg="mod">
          <ac:chgData name="applet shibuya" userId="8bdd555148b5aa4b" providerId="LiveId" clId="{A77B1CC1-F0A6-430E-A394-7AA1E9A89888}" dt="2022-02-04T07:36:52.973" v="34078"/>
          <ac:grpSpMkLst>
            <pc:docMk/>
            <pc:sldMk cId="2592639040" sldId="309"/>
            <ac:grpSpMk id="79" creationId="{A25B1F63-D059-4D50-A6E9-B73C6F648E37}"/>
          </ac:grpSpMkLst>
        </pc:grpChg>
        <pc:grpChg chg="add del mod topLvl">
          <ac:chgData name="applet shibuya" userId="8bdd555148b5aa4b" providerId="LiveId" clId="{A77B1CC1-F0A6-430E-A394-7AA1E9A89888}" dt="2022-02-04T07:59:19.138" v="34668" actId="165"/>
          <ac:grpSpMkLst>
            <pc:docMk/>
            <pc:sldMk cId="2592639040" sldId="309"/>
            <ac:grpSpMk id="87" creationId="{7C0D60E7-7F0E-4E51-89C8-FD6B2DC2A611}"/>
          </ac:grpSpMkLst>
        </pc:grpChg>
        <pc:grpChg chg="mod topLvl">
          <ac:chgData name="applet shibuya" userId="8bdd555148b5aa4b" providerId="LiveId" clId="{A77B1CC1-F0A6-430E-A394-7AA1E9A89888}" dt="2022-02-04T07:59:27.115" v="34669" actId="164"/>
          <ac:grpSpMkLst>
            <pc:docMk/>
            <pc:sldMk cId="2592639040" sldId="309"/>
            <ac:grpSpMk id="90" creationId="{09AB4227-5C6F-4252-910E-06F905F0AEEC}"/>
          </ac:grpSpMkLst>
        </pc:grpChg>
        <pc:grpChg chg="add mod ord">
          <ac:chgData name="applet shibuya" userId="8bdd555148b5aa4b" providerId="LiveId" clId="{A77B1CC1-F0A6-430E-A394-7AA1E9A89888}" dt="2022-02-04T07:59:39.026" v="34670" actId="164"/>
          <ac:grpSpMkLst>
            <pc:docMk/>
            <pc:sldMk cId="2592639040" sldId="309"/>
            <ac:grpSpMk id="98" creationId="{70777CFE-C8A2-4433-962F-6F688D3B8F1F}"/>
          </ac:grpSpMkLst>
        </pc:grpChg>
        <pc:grpChg chg="mod">
          <ac:chgData name="applet shibuya" userId="8bdd555148b5aa4b" providerId="LiveId" clId="{A77B1CC1-F0A6-430E-A394-7AA1E9A89888}" dt="2022-02-04T07:36:54.187" v="34080"/>
          <ac:grpSpMkLst>
            <pc:docMk/>
            <pc:sldMk cId="2592639040" sldId="309"/>
            <ac:grpSpMk id="101" creationId="{A0E80FCC-F8EA-43CB-B73C-7D561AD395A6}"/>
          </ac:grpSpMkLst>
        </pc:grpChg>
        <pc:grpChg chg="add del mod">
          <ac:chgData name="applet shibuya" userId="8bdd555148b5aa4b" providerId="LiveId" clId="{A77B1CC1-F0A6-430E-A394-7AA1E9A89888}" dt="2022-02-03T08:56:35.984" v="27671" actId="21"/>
          <ac:grpSpMkLst>
            <pc:docMk/>
            <pc:sldMk cId="2592639040" sldId="309"/>
            <ac:grpSpMk id="124" creationId="{0F7FA2FF-7E90-40FB-B78F-BBE1E5B4520F}"/>
          </ac:grpSpMkLst>
        </pc:grpChg>
        <pc:grpChg chg="add del mod">
          <ac:chgData name="applet shibuya" userId="8bdd555148b5aa4b" providerId="LiveId" clId="{A77B1CC1-F0A6-430E-A394-7AA1E9A89888}" dt="2022-02-04T07:53:28.786" v="34554" actId="165"/>
          <ac:grpSpMkLst>
            <pc:docMk/>
            <pc:sldMk cId="2592639040" sldId="309"/>
            <ac:grpSpMk id="125" creationId="{C5E20577-09B3-4C4E-B52F-9AF051B68271}"/>
          </ac:grpSpMkLst>
        </pc:grpChg>
        <pc:grpChg chg="add mod ord">
          <ac:chgData name="applet shibuya" userId="8bdd555148b5aa4b" providerId="LiveId" clId="{A77B1CC1-F0A6-430E-A394-7AA1E9A89888}" dt="2022-02-04T08:03:54.010" v="34699" actId="164"/>
          <ac:grpSpMkLst>
            <pc:docMk/>
            <pc:sldMk cId="2592639040" sldId="309"/>
            <ac:grpSpMk id="128" creationId="{E5598016-4413-4E3B-B3B1-F6D2BCC2CAC4}"/>
          </ac:grpSpMkLst>
        </pc:grpChg>
        <pc:grpChg chg="add mod ord">
          <ac:chgData name="applet shibuya" userId="8bdd555148b5aa4b" providerId="LiveId" clId="{A77B1CC1-F0A6-430E-A394-7AA1E9A89888}" dt="2022-02-04T07:59:39.026" v="34670" actId="164"/>
          <ac:grpSpMkLst>
            <pc:docMk/>
            <pc:sldMk cId="2592639040" sldId="309"/>
            <ac:grpSpMk id="131" creationId="{6428D0EA-F72C-4914-A36B-18B91FA41CD6}"/>
          </ac:grpSpMkLst>
        </pc:grpChg>
        <pc:picChg chg="mod topLvl modCrop">
          <ac:chgData name="applet shibuya" userId="8bdd555148b5aa4b" providerId="LiveId" clId="{A77B1CC1-F0A6-430E-A394-7AA1E9A89888}" dt="2022-02-04T07:59:27.115" v="34669" actId="164"/>
          <ac:picMkLst>
            <pc:docMk/>
            <pc:sldMk cId="2592639040" sldId="309"/>
            <ac:picMk id="3" creationId="{E29143EC-5320-452F-90ED-23D352EAE8B2}"/>
          </ac:picMkLst>
        </pc:picChg>
        <pc:picChg chg="mod topLvl modCrop">
          <ac:chgData name="applet shibuya" userId="8bdd555148b5aa4b" providerId="LiveId" clId="{A77B1CC1-F0A6-430E-A394-7AA1E9A89888}" dt="2022-02-04T07:59:27.115" v="34669" actId="164"/>
          <ac:picMkLst>
            <pc:docMk/>
            <pc:sldMk cId="2592639040" sldId="309"/>
            <ac:picMk id="10" creationId="{E8D3FD4F-340E-4160-982F-03A43BE04A37}"/>
          </ac:picMkLst>
        </pc:picChg>
        <pc:picChg chg="mod topLvl modCrop">
          <ac:chgData name="applet shibuya" userId="8bdd555148b5aa4b" providerId="LiveId" clId="{A77B1CC1-F0A6-430E-A394-7AA1E9A89888}" dt="2022-02-04T07:44:20.948" v="34255" actId="1035"/>
          <ac:picMkLst>
            <pc:docMk/>
            <pc:sldMk cId="2592639040" sldId="309"/>
            <ac:picMk id="40" creationId="{B5507379-A7F9-435F-B790-F2F860C80502}"/>
          </ac:picMkLst>
        </pc:picChg>
        <pc:picChg chg="mod ord topLvl">
          <ac:chgData name="applet shibuya" userId="8bdd555148b5aa4b" providerId="LiveId" clId="{A77B1CC1-F0A6-430E-A394-7AA1E9A89888}" dt="2022-02-04T07:59:39.026" v="34670" actId="164"/>
          <ac:picMkLst>
            <pc:docMk/>
            <pc:sldMk cId="2592639040" sldId="309"/>
            <ac:picMk id="41" creationId="{D83907E9-FCE0-43AE-B9FE-F14D3A2BADE8}"/>
          </ac:picMkLst>
        </pc:picChg>
      </pc:sldChg>
      <pc:sldChg chg="addSp delSp modSp add mod">
        <pc:chgData name="applet shibuya" userId="8bdd555148b5aa4b" providerId="LiveId" clId="{A77B1CC1-F0A6-430E-A394-7AA1E9A89888}" dt="2022-02-09T03:35:10.852" v="41120" actId="164"/>
        <pc:sldMkLst>
          <pc:docMk/>
          <pc:sldMk cId="0" sldId="310"/>
        </pc:sldMkLst>
        <pc:spChg chg="mod topLvl">
          <ac:chgData name="applet shibuya" userId="8bdd555148b5aa4b" providerId="LiveId" clId="{A77B1CC1-F0A6-430E-A394-7AA1E9A89888}" dt="2022-02-09T03:35:10.852" v="41120" actId="164"/>
          <ac:spMkLst>
            <pc:docMk/>
            <pc:sldMk cId="0" sldId="310"/>
            <ac:spMk id="5" creationId="{70947C4A-4883-4C06-B7E6-E1643DA4A835}"/>
          </ac:spMkLst>
        </pc:spChg>
        <pc:spChg chg="mod topLvl">
          <ac:chgData name="applet shibuya" userId="8bdd555148b5aa4b" providerId="LiveId" clId="{A77B1CC1-F0A6-430E-A394-7AA1E9A89888}" dt="2022-02-09T03:35:10.852" v="41120" actId="164"/>
          <ac:spMkLst>
            <pc:docMk/>
            <pc:sldMk cId="0" sldId="310"/>
            <ac:spMk id="11" creationId="{94BE985C-3C0D-4257-98D6-15F2BDC70436}"/>
          </ac:spMkLst>
        </pc:spChg>
        <pc:grpChg chg="add mod">
          <ac:chgData name="applet shibuya" userId="8bdd555148b5aa4b" providerId="LiveId" clId="{A77B1CC1-F0A6-430E-A394-7AA1E9A89888}" dt="2022-02-09T03:35:10.852" v="41120" actId="164"/>
          <ac:grpSpMkLst>
            <pc:docMk/>
            <pc:sldMk cId="0" sldId="310"/>
            <ac:grpSpMk id="6" creationId="{9615C2A5-F7E7-4AB1-8EAC-24B04E141281}"/>
          </ac:grpSpMkLst>
        </pc:grpChg>
        <pc:grpChg chg="del mod">
          <ac:chgData name="applet shibuya" userId="8bdd555148b5aa4b" providerId="LiveId" clId="{A77B1CC1-F0A6-430E-A394-7AA1E9A89888}" dt="2022-02-09T03:34:51.458" v="41118" actId="165"/>
          <ac:grpSpMkLst>
            <pc:docMk/>
            <pc:sldMk cId="0" sldId="310"/>
            <ac:grpSpMk id="2053" creationId="{324A5C8C-F219-4148-9566-72F4B1F2BA19}"/>
          </ac:grpSpMkLst>
        </pc:grpChg>
        <pc:picChg chg="add del mod">
          <ac:chgData name="applet shibuya" userId="8bdd555148b5aa4b" providerId="LiveId" clId="{A77B1CC1-F0A6-430E-A394-7AA1E9A89888}" dt="2022-02-09T03:34:44.572" v="41117" actId="478"/>
          <ac:picMkLst>
            <pc:docMk/>
            <pc:sldMk cId="0" sldId="310"/>
            <ac:picMk id="3" creationId="{ED25A63C-9448-4B2F-BA3A-CFAEBF92C502}"/>
          </ac:picMkLst>
        </pc:picChg>
        <pc:picChg chg="add del mod">
          <ac:chgData name="applet shibuya" userId="8bdd555148b5aa4b" providerId="LiveId" clId="{A77B1CC1-F0A6-430E-A394-7AA1E9A89888}" dt="2022-02-04T08:54:51.211" v="35317" actId="478"/>
          <ac:picMkLst>
            <pc:docMk/>
            <pc:sldMk cId="0" sldId="310"/>
            <ac:picMk id="12" creationId="{BE06C30E-27B4-43DC-BC8B-36B8CE3A26F9}"/>
          </ac:picMkLst>
        </pc:picChg>
        <pc:picChg chg="mod topLvl">
          <ac:chgData name="applet shibuya" userId="8bdd555148b5aa4b" providerId="LiveId" clId="{A77B1CC1-F0A6-430E-A394-7AA1E9A89888}" dt="2022-02-09T03:35:10.852" v="41120" actId="164"/>
          <ac:picMkLst>
            <pc:docMk/>
            <pc:sldMk cId="0" sldId="310"/>
            <ac:picMk id="2055" creationId="{D5E0A834-4431-4DBD-B12D-6D53653CF561}"/>
          </ac:picMkLst>
        </pc:picChg>
        <pc:picChg chg="mod topLvl">
          <ac:chgData name="applet shibuya" userId="8bdd555148b5aa4b" providerId="LiveId" clId="{A77B1CC1-F0A6-430E-A394-7AA1E9A89888}" dt="2022-02-09T03:35:10.852" v="41120" actId="164"/>
          <ac:picMkLst>
            <pc:docMk/>
            <pc:sldMk cId="0" sldId="310"/>
            <ac:picMk id="2056" creationId="{BA0C3784-D30F-47CB-93FA-1A14C83FF943}"/>
          </ac:picMkLst>
        </pc:picChg>
        <pc:picChg chg="mod topLvl">
          <ac:chgData name="applet shibuya" userId="8bdd555148b5aa4b" providerId="LiveId" clId="{A77B1CC1-F0A6-430E-A394-7AA1E9A89888}" dt="2022-02-09T03:35:10.852" v="41120" actId="164"/>
          <ac:picMkLst>
            <pc:docMk/>
            <pc:sldMk cId="0" sldId="310"/>
            <ac:picMk id="2058" creationId="{6D6D9806-94AF-477B-9FD1-ADF1AAD52573}"/>
          </ac:picMkLst>
        </pc:picChg>
        <pc:picChg chg="mod topLvl">
          <ac:chgData name="applet shibuya" userId="8bdd555148b5aa4b" providerId="LiveId" clId="{A77B1CC1-F0A6-430E-A394-7AA1E9A89888}" dt="2022-02-09T03:35:10.852" v="41120" actId="164"/>
          <ac:picMkLst>
            <pc:docMk/>
            <pc:sldMk cId="0" sldId="310"/>
            <ac:picMk id="2059" creationId="{F1E685DF-9E91-4C69-8D60-17FA37376D51}"/>
          </ac:picMkLst>
        </pc:picChg>
      </pc:sldChg>
      <pc:sldChg chg="modSp add del mod">
        <pc:chgData name="applet shibuya" userId="8bdd555148b5aa4b" providerId="LiveId" clId="{A77B1CC1-F0A6-430E-A394-7AA1E9A89888}" dt="2021-12-22T03:28:41.640" v="9729" actId="47"/>
        <pc:sldMkLst>
          <pc:docMk/>
          <pc:sldMk cId="343792308" sldId="310"/>
        </pc:sldMkLst>
        <pc:spChg chg="mod">
          <ac:chgData name="applet shibuya" userId="8bdd555148b5aa4b" providerId="LiveId" clId="{A77B1CC1-F0A6-430E-A394-7AA1E9A89888}" dt="2021-12-21T08:55:14.373" v="8947" actId="208"/>
          <ac:spMkLst>
            <pc:docMk/>
            <pc:sldMk cId="343792308" sldId="310"/>
            <ac:spMk id="30" creationId="{04C6DF79-FCDF-43C1-AF8F-A40EC0D55C93}"/>
          </ac:spMkLst>
        </pc:spChg>
        <pc:spChg chg="mod">
          <ac:chgData name="applet shibuya" userId="8bdd555148b5aa4b" providerId="LiveId" clId="{A77B1CC1-F0A6-430E-A394-7AA1E9A89888}" dt="2021-12-21T08:55:24.810" v="8950" actId="208"/>
          <ac:spMkLst>
            <pc:docMk/>
            <pc:sldMk cId="343792308" sldId="310"/>
            <ac:spMk id="33" creationId="{DAA81247-F406-406E-B652-98E3335C614A}"/>
          </ac:spMkLst>
        </pc:spChg>
        <pc:spChg chg="mod">
          <ac:chgData name="applet shibuya" userId="8bdd555148b5aa4b" providerId="LiveId" clId="{A77B1CC1-F0A6-430E-A394-7AA1E9A89888}" dt="2021-12-21T08:55:41.732" v="8953" actId="207"/>
          <ac:spMkLst>
            <pc:docMk/>
            <pc:sldMk cId="343792308" sldId="310"/>
            <ac:spMk id="34" creationId="{A3D8556F-F61D-4069-9EEB-464A3C34C4A4}"/>
          </ac:spMkLst>
        </pc:spChg>
      </pc:sldChg>
      <pc:sldChg chg="add del">
        <pc:chgData name="applet shibuya" userId="8bdd555148b5aa4b" providerId="LiveId" clId="{A77B1CC1-F0A6-430E-A394-7AA1E9A89888}" dt="2021-12-21T08:54:54.148" v="8937"/>
        <pc:sldMkLst>
          <pc:docMk/>
          <pc:sldMk cId="504645910" sldId="310"/>
        </pc:sldMkLst>
      </pc:sldChg>
      <pc:sldChg chg="addSp delSp modSp add del">
        <pc:chgData name="applet shibuya" userId="8bdd555148b5aa4b" providerId="LiveId" clId="{A77B1CC1-F0A6-430E-A394-7AA1E9A89888}" dt="2021-12-22T05:34:48.574" v="11276" actId="47"/>
        <pc:sldMkLst>
          <pc:docMk/>
          <pc:sldMk cId="1620492813" sldId="310"/>
        </pc:sldMkLst>
        <pc:spChg chg="mod topLvl">
          <ac:chgData name="applet shibuya" userId="8bdd555148b5aa4b" providerId="LiveId" clId="{A77B1CC1-F0A6-430E-A394-7AA1E9A89888}" dt="2021-12-22T05:23:01.446" v="11198" actId="165"/>
          <ac:spMkLst>
            <pc:docMk/>
            <pc:sldMk cId="1620492813" sldId="310"/>
            <ac:spMk id="5" creationId="{27EFF71B-1441-47BA-940E-8E2F1EEF65C1}"/>
          </ac:spMkLst>
        </pc:spChg>
        <pc:grpChg chg="add mod">
          <ac:chgData name="applet shibuya" userId="8bdd555148b5aa4b" providerId="LiveId" clId="{A77B1CC1-F0A6-430E-A394-7AA1E9A89888}" dt="2021-12-22T05:23:23.942" v="11199" actId="164"/>
          <ac:grpSpMkLst>
            <pc:docMk/>
            <pc:sldMk cId="1620492813" sldId="310"/>
            <ac:grpSpMk id="2" creationId="{443C1785-F82D-4EC9-B44A-2EBB6393BDFF}"/>
          </ac:grpSpMkLst>
        </pc:grpChg>
        <pc:grpChg chg="del">
          <ac:chgData name="applet shibuya" userId="8bdd555148b5aa4b" providerId="LiveId" clId="{A77B1CC1-F0A6-430E-A394-7AA1E9A89888}" dt="2021-12-22T05:23:01.446" v="11198" actId="165"/>
          <ac:grpSpMkLst>
            <pc:docMk/>
            <pc:sldMk cId="1620492813" sldId="310"/>
            <ac:grpSpMk id="4099" creationId="{F785CBEF-FCB5-4559-B925-985C246E2B90}"/>
          </ac:grpSpMkLst>
        </pc:grpChg>
        <pc:picChg chg="add del">
          <ac:chgData name="applet shibuya" userId="8bdd555148b5aa4b" providerId="LiveId" clId="{A77B1CC1-F0A6-430E-A394-7AA1E9A89888}" dt="2021-12-22T05:23:32.613" v="11201" actId="478"/>
          <ac:picMkLst>
            <pc:docMk/>
            <pc:sldMk cId="1620492813" sldId="310"/>
            <ac:picMk id="4098" creationId="{157AFA6C-51EB-4A46-8DB5-79B992BAD93E}"/>
          </ac:picMkLst>
        </pc:picChg>
        <pc:picChg chg="mod">
          <ac:chgData name="applet shibuya" userId="8bdd555148b5aa4b" providerId="LiveId" clId="{A77B1CC1-F0A6-430E-A394-7AA1E9A89888}" dt="2021-12-22T05:23:23.942" v="11199" actId="164"/>
          <ac:picMkLst>
            <pc:docMk/>
            <pc:sldMk cId="1620492813" sldId="310"/>
            <ac:picMk id="4103" creationId="{27782FC5-65E8-4D59-87EA-95B7D11806B0}"/>
          </ac:picMkLst>
        </pc:picChg>
        <pc:picChg chg="mod">
          <ac:chgData name="applet shibuya" userId="8bdd555148b5aa4b" providerId="LiveId" clId="{A77B1CC1-F0A6-430E-A394-7AA1E9A89888}" dt="2021-12-22T05:23:23.942" v="11199" actId="164"/>
          <ac:picMkLst>
            <pc:docMk/>
            <pc:sldMk cId="1620492813" sldId="310"/>
            <ac:picMk id="4104" creationId="{01A8A1A7-4E4F-4774-81F4-8EBA13E2C41C}"/>
          </ac:picMkLst>
        </pc:picChg>
        <pc:picChg chg="mod topLvl">
          <ac:chgData name="applet shibuya" userId="8bdd555148b5aa4b" providerId="LiveId" clId="{A77B1CC1-F0A6-430E-A394-7AA1E9A89888}" dt="2021-12-22T05:23:01.446" v="11198" actId="165"/>
          <ac:picMkLst>
            <pc:docMk/>
            <pc:sldMk cId="1620492813" sldId="310"/>
            <ac:picMk id="4106" creationId="{B72EF725-792B-478A-89FC-F57D9AC7A3B9}"/>
          </ac:picMkLst>
        </pc:picChg>
        <pc:picChg chg="mod topLvl">
          <ac:chgData name="applet shibuya" userId="8bdd555148b5aa4b" providerId="LiveId" clId="{A77B1CC1-F0A6-430E-A394-7AA1E9A89888}" dt="2021-12-22T05:23:23.942" v="11199" actId="164"/>
          <ac:picMkLst>
            <pc:docMk/>
            <pc:sldMk cId="1620492813" sldId="310"/>
            <ac:picMk id="4107" creationId="{B7812C9F-5BF7-44A3-BBEC-5BC68A84CE8B}"/>
          </ac:picMkLst>
        </pc:picChg>
      </pc:sldChg>
      <pc:sldChg chg="add del">
        <pc:chgData name="applet shibuya" userId="8bdd555148b5aa4b" providerId="LiveId" clId="{A77B1CC1-F0A6-430E-A394-7AA1E9A89888}" dt="2021-12-22T05:15:12.129" v="11137" actId="47"/>
        <pc:sldMkLst>
          <pc:docMk/>
          <pc:sldMk cId="1817236456" sldId="310"/>
        </pc:sldMkLst>
      </pc:sldChg>
      <pc:sldChg chg="addSp modSp add del mod">
        <pc:chgData name="applet shibuya" userId="8bdd555148b5aa4b" providerId="LiveId" clId="{A77B1CC1-F0A6-430E-A394-7AA1E9A89888}" dt="2022-01-31T09:50:23.699" v="16728" actId="47"/>
        <pc:sldMkLst>
          <pc:docMk/>
          <pc:sldMk cId="376525210" sldId="311"/>
        </pc:sldMkLst>
        <pc:spChg chg="add mod ord">
          <ac:chgData name="applet shibuya" userId="8bdd555148b5aa4b" providerId="LiveId" clId="{A77B1CC1-F0A6-430E-A394-7AA1E9A89888}" dt="2022-01-27T07:01:45.661" v="14282" actId="207"/>
          <ac:spMkLst>
            <pc:docMk/>
            <pc:sldMk cId="376525210" sldId="311"/>
            <ac:spMk id="2" creationId="{FCA0DD50-0EAA-4A2A-A0F7-B81FD8616BB9}"/>
          </ac:spMkLst>
        </pc:spChg>
        <pc:spChg chg="mod">
          <ac:chgData name="applet shibuya" userId="8bdd555148b5aa4b" providerId="LiveId" clId="{A77B1CC1-F0A6-430E-A394-7AA1E9A89888}" dt="2022-01-27T07:08:08.732" v="14319" actId="1035"/>
          <ac:spMkLst>
            <pc:docMk/>
            <pc:sldMk cId="376525210" sldId="311"/>
            <ac:spMk id="5" creationId="{3DCCF37A-D697-4D2A-B3A5-C52C8468C51D}"/>
          </ac:spMkLst>
        </pc:spChg>
        <pc:spChg chg="mod">
          <ac:chgData name="applet shibuya" userId="8bdd555148b5aa4b" providerId="LiveId" clId="{A77B1CC1-F0A6-430E-A394-7AA1E9A89888}" dt="2022-01-27T07:07:18.042" v="14308" actId="2711"/>
          <ac:spMkLst>
            <pc:docMk/>
            <pc:sldMk cId="376525210" sldId="311"/>
            <ac:spMk id="12" creationId="{DA7E7E95-C48F-41F2-AF93-EECCDCFC8A78}"/>
          </ac:spMkLst>
        </pc:spChg>
        <pc:spChg chg="mod">
          <ac:chgData name="applet shibuya" userId="8bdd555148b5aa4b" providerId="LiveId" clId="{A77B1CC1-F0A6-430E-A394-7AA1E9A89888}" dt="2022-01-27T07:05:38.900" v="14301" actId="207"/>
          <ac:spMkLst>
            <pc:docMk/>
            <pc:sldMk cId="376525210" sldId="311"/>
            <ac:spMk id="14" creationId="{7C67D4A2-381B-4B60-A184-7BBA7080F4A4}"/>
          </ac:spMkLst>
        </pc:spChg>
        <pc:spChg chg="mod">
          <ac:chgData name="applet shibuya" userId="8bdd555148b5aa4b" providerId="LiveId" clId="{A77B1CC1-F0A6-430E-A394-7AA1E9A89888}" dt="2022-01-27T07:07:27.651" v="14309" actId="2711"/>
          <ac:spMkLst>
            <pc:docMk/>
            <pc:sldMk cId="376525210" sldId="311"/>
            <ac:spMk id="32" creationId="{6E9AE88D-FD4A-425F-B230-27763DDD8F84}"/>
          </ac:spMkLst>
        </pc:spChg>
        <pc:spChg chg="mod">
          <ac:chgData name="applet shibuya" userId="8bdd555148b5aa4b" providerId="LiveId" clId="{A77B1CC1-F0A6-430E-A394-7AA1E9A89888}" dt="2022-01-27T07:05:05.918" v="14298" actId="14100"/>
          <ac:spMkLst>
            <pc:docMk/>
            <pc:sldMk cId="376525210" sldId="311"/>
            <ac:spMk id="65" creationId="{751A6212-B382-4AA4-8A8A-C8F11F055C2C}"/>
          </ac:spMkLst>
        </pc:spChg>
        <pc:spChg chg="mod">
          <ac:chgData name="applet shibuya" userId="8bdd555148b5aa4b" providerId="LiveId" clId="{A77B1CC1-F0A6-430E-A394-7AA1E9A89888}" dt="2022-01-27T07:07:36.904" v="14310" actId="2711"/>
          <ac:spMkLst>
            <pc:docMk/>
            <pc:sldMk cId="376525210" sldId="311"/>
            <ac:spMk id="66" creationId="{978DA4E3-03C7-4FE8-98CE-57B4E64EE54F}"/>
          </ac:spMkLst>
        </pc:spChg>
        <pc:spChg chg="mod">
          <ac:chgData name="applet shibuya" userId="8bdd555148b5aa4b" providerId="LiveId" clId="{A77B1CC1-F0A6-430E-A394-7AA1E9A89888}" dt="2022-01-27T07:05:15.178" v="14299" actId="1076"/>
          <ac:spMkLst>
            <pc:docMk/>
            <pc:sldMk cId="376525210" sldId="311"/>
            <ac:spMk id="67" creationId="{5D0CDEEA-A6D2-4D6C-9426-4A2110F8F8AA}"/>
          </ac:spMkLst>
        </pc:spChg>
        <pc:spChg chg="mod">
          <ac:chgData name="applet shibuya" userId="8bdd555148b5aa4b" providerId="LiveId" clId="{A77B1CC1-F0A6-430E-A394-7AA1E9A89888}" dt="2022-01-27T07:04:02.074" v="14293" actId="2711"/>
          <ac:spMkLst>
            <pc:docMk/>
            <pc:sldMk cId="376525210" sldId="311"/>
            <ac:spMk id="68" creationId="{15879622-1DC8-4599-844C-38D6911056C4}"/>
          </ac:spMkLst>
        </pc:spChg>
        <pc:spChg chg="mod">
          <ac:chgData name="applet shibuya" userId="8bdd555148b5aa4b" providerId="LiveId" clId="{A77B1CC1-F0A6-430E-A394-7AA1E9A89888}" dt="2022-01-27T07:07:49.268" v="14311" actId="2711"/>
          <ac:spMkLst>
            <pc:docMk/>
            <pc:sldMk cId="376525210" sldId="311"/>
            <ac:spMk id="73" creationId="{B07B3413-D53C-4975-95C3-3D7888BCA502}"/>
          </ac:spMkLst>
        </pc:spChg>
        <pc:spChg chg="mod">
          <ac:chgData name="applet shibuya" userId="8bdd555148b5aa4b" providerId="LiveId" clId="{A77B1CC1-F0A6-430E-A394-7AA1E9A89888}" dt="2022-01-27T07:06:18.293" v="14303" actId="14100"/>
          <ac:spMkLst>
            <pc:docMk/>
            <pc:sldMk cId="376525210" sldId="311"/>
            <ac:spMk id="74" creationId="{8090BED0-6475-4A01-AA7C-30D0C7E5D49D}"/>
          </ac:spMkLst>
        </pc:spChg>
        <pc:spChg chg="mod">
          <ac:chgData name="applet shibuya" userId="8bdd555148b5aa4b" providerId="LiveId" clId="{A77B1CC1-F0A6-430E-A394-7AA1E9A89888}" dt="2022-01-27T07:04:34.154" v="14296" actId="20577"/>
          <ac:spMkLst>
            <pc:docMk/>
            <pc:sldMk cId="376525210" sldId="311"/>
            <ac:spMk id="77" creationId="{E301E896-3244-4AC7-ADD6-060EDFB1C7B9}"/>
          </ac:spMkLst>
        </pc:spChg>
      </pc:sldChg>
      <pc:sldChg chg="addSp delSp modSp add del mod setBg">
        <pc:chgData name="applet shibuya" userId="8bdd555148b5aa4b" providerId="LiveId" clId="{A77B1CC1-F0A6-430E-A394-7AA1E9A89888}" dt="2022-01-31T09:03:59.330" v="16136" actId="47"/>
        <pc:sldMkLst>
          <pc:docMk/>
          <pc:sldMk cId="425580261" sldId="312"/>
        </pc:sldMkLst>
        <pc:spChg chg="add mod">
          <ac:chgData name="applet shibuya" userId="8bdd555148b5aa4b" providerId="LiveId" clId="{A77B1CC1-F0A6-430E-A394-7AA1E9A89888}" dt="2022-01-31T07:37:17.220" v="14976" actId="164"/>
          <ac:spMkLst>
            <pc:docMk/>
            <pc:sldMk cId="425580261" sldId="312"/>
            <ac:spMk id="6" creationId="{80DEB774-AA43-4395-B516-005103FF27F6}"/>
          </ac:spMkLst>
        </pc:spChg>
        <pc:spChg chg="add del mod">
          <ac:chgData name="applet shibuya" userId="8bdd555148b5aa4b" providerId="LiveId" clId="{A77B1CC1-F0A6-430E-A394-7AA1E9A89888}" dt="2022-01-31T07:33:49.683" v="14943"/>
          <ac:spMkLst>
            <pc:docMk/>
            <pc:sldMk cId="425580261" sldId="312"/>
            <ac:spMk id="7" creationId="{AF01C4F7-A700-402C-BBD0-54F6E36C8184}"/>
          </ac:spMkLst>
        </pc:spChg>
        <pc:spChg chg="mod">
          <ac:chgData name="applet shibuya" userId="8bdd555148b5aa4b" providerId="LiveId" clId="{A77B1CC1-F0A6-430E-A394-7AA1E9A89888}" dt="2022-01-31T08:10:05.700" v="15432" actId="207"/>
          <ac:spMkLst>
            <pc:docMk/>
            <pc:sldMk cId="425580261" sldId="312"/>
            <ac:spMk id="10" creationId="{68B2560B-A12F-4A56-992C-ACF7F61F3932}"/>
          </ac:spMkLst>
        </pc:spChg>
        <pc:spChg chg="mod">
          <ac:chgData name="applet shibuya" userId="8bdd555148b5aa4b" providerId="LiveId" clId="{A77B1CC1-F0A6-430E-A394-7AA1E9A89888}" dt="2022-01-31T08:20:56.300" v="15585" actId="1076"/>
          <ac:spMkLst>
            <pc:docMk/>
            <pc:sldMk cId="425580261" sldId="312"/>
            <ac:spMk id="13" creationId="{FF975AC4-FF81-4092-86E7-3B71F162510D}"/>
          </ac:spMkLst>
        </pc:spChg>
        <pc:spChg chg="add del mod">
          <ac:chgData name="applet shibuya" userId="8bdd555148b5aa4b" providerId="LiveId" clId="{A77B1CC1-F0A6-430E-A394-7AA1E9A89888}" dt="2022-01-31T07:33:49.683" v="14943"/>
          <ac:spMkLst>
            <pc:docMk/>
            <pc:sldMk cId="425580261" sldId="312"/>
            <ac:spMk id="16" creationId="{8561A2B6-40CE-4D8B-82E6-CA6B1FECEEFD}"/>
          </ac:spMkLst>
        </pc:spChg>
        <pc:spChg chg="mod ord">
          <ac:chgData name="applet shibuya" userId="8bdd555148b5aa4b" providerId="LiveId" clId="{A77B1CC1-F0A6-430E-A394-7AA1E9A89888}" dt="2022-01-31T08:16:50.027" v="15519" actId="164"/>
          <ac:spMkLst>
            <pc:docMk/>
            <pc:sldMk cId="425580261" sldId="312"/>
            <ac:spMk id="30" creationId="{04C6DF79-FCDF-43C1-AF8F-A40EC0D55C93}"/>
          </ac:spMkLst>
        </pc:spChg>
        <pc:spChg chg="mod">
          <ac:chgData name="applet shibuya" userId="8bdd555148b5aa4b" providerId="LiveId" clId="{A77B1CC1-F0A6-430E-A394-7AA1E9A89888}" dt="2022-01-31T08:01:54.942" v="15385" actId="1076"/>
          <ac:spMkLst>
            <pc:docMk/>
            <pc:sldMk cId="425580261" sldId="312"/>
            <ac:spMk id="32" creationId="{6490104B-0D93-475C-9AD0-E9FEB307BDB0}"/>
          </ac:spMkLst>
        </pc:spChg>
        <pc:spChg chg="mod">
          <ac:chgData name="applet shibuya" userId="8bdd555148b5aa4b" providerId="LiveId" clId="{A77B1CC1-F0A6-430E-A394-7AA1E9A89888}" dt="2022-01-31T08:16:50.027" v="15519" actId="164"/>
          <ac:spMkLst>
            <pc:docMk/>
            <pc:sldMk cId="425580261" sldId="312"/>
            <ac:spMk id="48" creationId="{69525C44-985F-4B28-8A59-EE0544BFC488}"/>
          </ac:spMkLst>
        </pc:spChg>
        <pc:spChg chg="mod">
          <ac:chgData name="applet shibuya" userId="8bdd555148b5aa4b" providerId="LiveId" clId="{A77B1CC1-F0A6-430E-A394-7AA1E9A89888}" dt="2022-01-31T08:10:03.898" v="15430" actId="207"/>
          <ac:spMkLst>
            <pc:docMk/>
            <pc:sldMk cId="425580261" sldId="312"/>
            <ac:spMk id="53" creationId="{E3F162C5-130D-49F4-A23E-98EDC425153D}"/>
          </ac:spMkLst>
        </pc:spChg>
        <pc:spChg chg="mod">
          <ac:chgData name="applet shibuya" userId="8bdd555148b5aa4b" providerId="LiveId" clId="{A77B1CC1-F0A6-430E-A394-7AA1E9A89888}" dt="2022-01-31T08:10:00.038" v="15429" actId="207"/>
          <ac:spMkLst>
            <pc:docMk/>
            <pc:sldMk cId="425580261" sldId="312"/>
            <ac:spMk id="54" creationId="{707E615D-F55A-4EB5-869E-A3B601C904FA}"/>
          </ac:spMkLst>
        </pc:spChg>
        <pc:spChg chg="mod">
          <ac:chgData name="applet shibuya" userId="8bdd555148b5aa4b" providerId="LiveId" clId="{A77B1CC1-F0A6-430E-A394-7AA1E9A89888}" dt="2022-01-31T07:37:17.220" v="14976" actId="164"/>
          <ac:spMkLst>
            <pc:docMk/>
            <pc:sldMk cId="425580261" sldId="312"/>
            <ac:spMk id="57" creationId="{2961D4D0-A7E3-4C75-B5B0-189806B87EF7}"/>
          </ac:spMkLst>
        </pc:spChg>
        <pc:spChg chg="add mod">
          <ac:chgData name="applet shibuya" userId="8bdd555148b5aa4b" providerId="LiveId" clId="{A77B1CC1-F0A6-430E-A394-7AA1E9A89888}" dt="2022-01-31T07:37:17.220" v="14976" actId="164"/>
          <ac:spMkLst>
            <pc:docMk/>
            <pc:sldMk cId="425580261" sldId="312"/>
            <ac:spMk id="59" creationId="{5B0D100D-7584-4848-B413-5EABC6FEA46C}"/>
          </ac:spMkLst>
        </pc:spChg>
        <pc:spChg chg="add mod">
          <ac:chgData name="applet shibuya" userId="8bdd555148b5aa4b" providerId="LiveId" clId="{A77B1CC1-F0A6-430E-A394-7AA1E9A89888}" dt="2022-01-31T07:37:17.220" v="14976" actId="164"/>
          <ac:spMkLst>
            <pc:docMk/>
            <pc:sldMk cId="425580261" sldId="312"/>
            <ac:spMk id="60" creationId="{90707846-772B-4225-95FA-ED12F72D1012}"/>
          </ac:spMkLst>
        </pc:spChg>
        <pc:spChg chg="add mod">
          <ac:chgData name="applet shibuya" userId="8bdd555148b5aa4b" providerId="LiveId" clId="{A77B1CC1-F0A6-430E-A394-7AA1E9A89888}" dt="2022-01-31T07:37:17.220" v="14976" actId="164"/>
          <ac:spMkLst>
            <pc:docMk/>
            <pc:sldMk cId="425580261" sldId="312"/>
            <ac:spMk id="61" creationId="{BDB1DE5D-9FAD-4DBD-9807-78B0FA283FEB}"/>
          </ac:spMkLst>
        </pc:spChg>
        <pc:spChg chg="add del mod">
          <ac:chgData name="applet shibuya" userId="8bdd555148b5aa4b" providerId="LiveId" clId="{A77B1CC1-F0A6-430E-A394-7AA1E9A89888}" dt="2022-01-31T07:37:39.613" v="14980" actId="478"/>
          <ac:spMkLst>
            <pc:docMk/>
            <pc:sldMk cId="425580261" sldId="312"/>
            <ac:spMk id="62" creationId="{C5048ED3-6ACE-4D99-BFA5-132143AD22F4}"/>
          </ac:spMkLst>
        </pc:spChg>
        <pc:spChg chg="mod">
          <ac:chgData name="applet shibuya" userId="8bdd555148b5aa4b" providerId="LiveId" clId="{A77B1CC1-F0A6-430E-A394-7AA1E9A89888}" dt="2022-01-31T07:44:31.360" v="15141" actId="165"/>
          <ac:spMkLst>
            <pc:docMk/>
            <pc:sldMk cId="425580261" sldId="312"/>
            <ac:spMk id="64" creationId="{9D044EB3-713D-4EAC-A840-C97D487373C3}"/>
          </ac:spMkLst>
        </pc:spChg>
        <pc:spChg chg="mod">
          <ac:chgData name="applet shibuya" userId="8bdd555148b5aa4b" providerId="LiveId" clId="{A77B1CC1-F0A6-430E-A394-7AA1E9A89888}" dt="2022-01-31T07:44:31.360" v="15141" actId="165"/>
          <ac:spMkLst>
            <pc:docMk/>
            <pc:sldMk cId="425580261" sldId="312"/>
            <ac:spMk id="65" creationId="{8B0E8BD7-F694-4613-9002-231EE2B06953}"/>
          </ac:spMkLst>
        </pc:spChg>
        <pc:spChg chg="mod">
          <ac:chgData name="applet shibuya" userId="8bdd555148b5aa4b" providerId="LiveId" clId="{A77B1CC1-F0A6-430E-A394-7AA1E9A89888}" dt="2022-01-31T07:50:52.124" v="15213" actId="1076"/>
          <ac:spMkLst>
            <pc:docMk/>
            <pc:sldMk cId="425580261" sldId="312"/>
            <ac:spMk id="66" creationId="{570F073E-0C6B-457F-AF6B-A2708D51FC0C}"/>
          </ac:spMkLst>
        </pc:spChg>
        <pc:spChg chg="mod">
          <ac:chgData name="applet shibuya" userId="8bdd555148b5aa4b" providerId="LiveId" clId="{A77B1CC1-F0A6-430E-A394-7AA1E9A89888}" dt="2022-01-31T07:44:31.360" v="15141" actId="165"/>
          <ac:spMkLst>
            <pc:docMk/>
            <pc:sldMk cId="425580261" sldId="312"/>
            <ac:spMk id="67" creationId="{1AE020D1-FBF7-46B9-8FAD-5FD41B25C83E}"/>
          </ac:spMkLst>
        </pc:spChg>
        <pc:spChg chg="mod">
          <ac:chgData name="applet shibuya" userId="8bdd555148b5aa4b" providerId="LiveId" clId="{A77B1CC1-F0A6-430E-A394-7AA1E9A89888}" dt="2022-01-31T07:44:31.360" v="15141" actId="165"/>
          <ac:spMkLst>
            <pc:docMk/>
            <pc:sldMk cId="425580261" sldId="312"/>
            <ac:spMk id="68" creationId="{8873E3B7-AC51-4159-9EDE-50957420363B}"/>
          </ac:spMkLst>
        </pc:spChg>
        <pc:spChg chg="add del mod topLvl">
          <ac:chgData name="applet shibuya" userId="8bdd555148b5aa4b" providerId="LiveId" clId="{A77B1CC1-F0A6-430E-A394-7AA1E9A89888}" dt="2022-01-31T07:53:35.920" v="15325" actId="164"/>
          <ac:spMkLst>
            <pc:docMk/>
            <pc:sldMk cId="425580261" sldId="312"/>
            <ac:spMk id="70" creationId="{4844DE9E-79EA-4318-A17F-FAD5497028B3}"/>
          </ac:spMkLst>
        </pc:spChg>
        <pc:spChg chg="add del mod topLvl">
          <ac:chgData name="applet shibuya" userId="8bdd555148b5aa4b" providerId="LiveId" clId="{A77B1CC1-F0A6-430E-A394-7AA1E9A89888}" dt="2022-01-31T07:45:20.438" v="15149"/>
          <ac:spMkLst>
            <pc:docMk/>
            <pc:sldMk cId="425580261" sldId="312"/>
            <ac:spMk id="71" creationId="{C315D622-7ABA-4CA4-95F9-CD58AFB9D0E8}"/>
          </ac:spMkLst>
        </pc:spChg>
        <pc:spChg chg="add del mod topLvl">
          <ac:chgData name="applet shibuya" userId="8bdd555148b5aa4b" providerId="LiveId" clId="{A77B1CC1-F0A6-430E-A394-7AA1E9A89888}" dt="2022-01-31T07:45:20.438" v="15149"/>
          <ac:spMkLst>
            <pc:docMk/>
            <pc:sldMk cId="425580261" sldId="312"/>
            <ac:spMk id="72" creationId="{4E393130-BDF0-4F9C-8239-3BA1B36CA2B3}"/>
          </ac:spMkLst>
        </pc:spChg>
        <pc:spChg chg="add del mod topLvl">
          <ac:chgData name="applet shibuya" userId="8bdd555148b5aa4b" providerId="LiveId" clId="{A77B1CC1-F0A6-430E-A394-7AA1E9A89888}" dt="2022-01-31T07:45:20.438" v="15149"/>
          <ac:spMkLst>
            <pc:docMk/>
            <pc:sldMk cId="425580261" sldId="312"/>
            <ac:spMk id="73" creationId="{E0D7C76F-65EE-4371-8111-14A3EFF06D91}"/>
          </ac:spMkLst>
        </pc:spChg>
        <pc:spChg chg="add del mod topLvl">
          <ac:chgData name="applet shibuya" userId="8bdd555148b5aa4b" providerId="LiveId" clId="{A77B1CC1-F0A6-430E-A394-7AA1E9A89888}" dt="2022-01-31T07:45:20.438" v="15149"/>
          <ac:spMkLst>
            <pc:docMk/>
            <pc:sldMk cId="425580261" sldId="312"/>
            <ac:spMk id="74" creationId="{3602B97F-DEC0-400E-AAA5-FE8A93901BC6}"/>
          </ac:spMkLst>
        </pc:spChg>
        <pc:spChg chg="mod">
          <ac:chgData name="applet shibuya" userId="8bdd555148b5aa4b" providerId="LiveId" clId="{A77B1CC1-F0A6-430E-A394-7AA1E9A89888}" dt="2022-01-31T07:44:53.686" v="15148"/>
          <ac:spMkLst>
            <pc:docMk/>
            <pc:sldMk cId="425580261" sldId="312"/>
            <ac:spMk id="75" creationId="{4E44DF90-8736-4635-A5D2-1E1117A6B665}"/>
          </ac:spMkLst>
        </pc:spChg>
        <pc:spChg chg="del mod topLvl">
          <ac:chgData name="applet shibuya" userId="8bdd555148b5aa4b" providerId="LiveId" clId="{A77B1CC1-F0A6-430E-A394-7AA1E9A89888}" dt="2022-01-31T07:54:37.347" v="15341" actId="478"/>
          <ac:spMkLst>
            <pc:docMk/>
            <pc:sldMk cId="425580261" sldId="312"/>
            <ac:spMk id="76" creationId="{C4391865-7AC8-414F-A4FE-FFA8AB547A2F}"/>
          </ac:spMkLst>
        </pc:spChg>
        <pc:spChg chg="add del mod">
          <ac:chgData name="applet shibuya" userId="8bdd555148b5aa4b" providerId="LiveId" clId="{A77B1CC1-F0A6-430E-A394-7AA1E9A89888}" dt="2022-01-31T07:52:41.142" v="15318"/>
          <ac:spMkLst>
            <pc:docMk/>
            <pc:sldMk cId="425580261" sldId="312"/>
            <ac:spMk id="77" creationId="{D4E76CE4-26C4-4D48-B25D-3EBDE1D6C273}"/>
          </ac:spMkLst>
        </pc:spChg>
        <pc:spChg chg="add del mod">
          <ac:chgData name="applet shibuya" userId="8bdd555148b5aa4b" providerId="LiveId" clId="{A77B1CC1-F0A6-430E-A394-7AA1E9A89888}" dt="2022-01-31T07:52:41.142" v="15318"/>
          <ac:spMkLst>
            <pc:docMk/>
            <pc:sldMk cId="425580261" sldId="312"/>
            <ac:spMk id="78" creationId="{F7F11224-7EEB-4200-B318-E1D7CD73D11C}"/>
          </ac:spMkLst>
        </pc:spChg>
        <pc:spChg chg="add del mod">
          <ac:chgData name="applet shibuya" userId="8bdd555148b5aa4b" providerId="LiveId" clId="{A77B1CC1-F0A6-430E-A394-7AA1E9A89888}" dt="2022-01-31T07:52:41.142" v="15318"/>
          <ac:spMkLst>
            <pc:docMk/>
            <pc:sldMk cId="425580261" sldId="312"/>
            <ac:spMk id="79" creationId="{0DC3CF4E-8EA7-497F-A5F1-9EAAE321E2BD}"/>
          </ac:spMkLst>
        </pc:spChg>
        <pc:spChg chg="add del mod">
          <ac:chgData name="applet shibuya" userId="8bdd555148b5aa4b" providerId="LiveId" clId="{A77B1CC1-F0A6-430E-A394-7AA1E9A89888}" dt="2022-01-31T07:52:41.142" v="15318"/>
          <ac:spMkLst>
            <pc:docMk/>
            <pc:sldMk cId="425580261" sldId="312"/>
            <ac:spMk id="80" creationId="{9E65758E-27D7-4453-8110-0ACEF6B707AA}"/>
          </ac:spMkLst>
        </pc:spChg>
        <pc:spChg chg="mod">
          <ac:chgData name="applet shibuya" userId="8bdd555148b5aa4b" providerId="LiveId" clId="{A77B1CC1-F0A6-430E-A394-7AA1E9A89888}" dt="2022-01-31T07:53:35.920" v="15325" actId="164"/>
          <ac:spMkLst>
            <pc:docMk/>
            <pc:sldMk cId="425580261" sldId="312"/>
            <ac:spMk id="81" creationId="{B9BC03DD-AEBF-4FD7-9E21-B588F8C372CC}"/>
          </ac:spMkLst>
        </pc:spChg>
        <pc:spChg chg="add del mod">
          <ac:chgData name="applet shibuya" userId="8bdd555148b5aa4b" providerId="LiveId" clId="{A77B1CC1-F0A6-430E-A394-7AA1E9A89888}" dt="2022-01-31T08:12:27.663" v="15454" actId="21"/>
          <ac:spMkLst>
            <pc:docMk/>
            <pc:sldMk cId="425580261" sldId="312"/>
            <ac:spMk id="82" creationId="{70A417C5-FD37-47A5-AC65-82B32838A3B3}"/>
          </ac:spMkLst>
        </pc:spChg>
        <pc:spChg chg="add del mod">
          <ac:chgData name="applet shibuya" userId="8bdd555148b5aa4b" providerId="LiveId" clId="{A77B1CC1-F0A6-430E-A394-7AA1E9A89888}" dt="2022-01-31T08:12:27.663" v="15454" actId="21"/>
          <ac:spMkLst>
            <pc:docMk/>
            <pc:sldMk cId="425580261" sldId="312"/>
            <ac:spMk id="83" creationId="{77179F51-AB4D-49FC-8864-59F75CB876AD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85" creationId="{90EB8743-D246-4075-B940-E230CB5D4B41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86" creationId="{BF3A4891-ECBD-4715-817C-C7BBA2757ACE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87" creationId="{AA1D240E-2AFD-438C-A5B7-A46B1BA9B871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89" creationId="{11331C09-80A7-44D2-9C1B-2DB244103F54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90" creationId="{E986990B-7B0A-4C0D-AE65-9824ADFC54EF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91" creationId="{FC55DA58-ECA5-4C8F-814A-38FB411C40A4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92" creationId="{94629CBA-78A3-4B73-9373-E113FD4C8A73}"/>
          </ac:spMkLst>
        </pc:spChg>
        <pc:spChg chg="mod">
          <ac:chgData name="applet shibuya" userId="8bdd555148b5aa4b" providerId="LiveId" clId="{A77B1CC1-F0A6-430E-A394-7AA1E9A89888}" dt="2022-01-31T08:14:57.600" v="15469"/>
          <ac:spMkLst>
            <pc:docMk/>
            <pc:sldMk cId="425580261" sldId="312"/>
            <ac:spMk id="93" creationId="{80771406-46E9-4E61-90B4-2071D09ED04C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95" creationId="{F4CABCF6-9979-4E94-A993-A9D12D7599E4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96" creationId="{4E54AA47-119D-4541-BC29-1766555B4EE1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97" creationId="{E299FE3B-0F0D-4704-8AB5-0D4D89A24843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99" creationId="{8334672A-ECC1-4930-A849-F9608C235EA9}"/>
          </ac:spMkLst>
        </pc:spChg>
        <pc:spChg chg="mod">
          <ac:chgData name="applet shibuya" userId="8bdd555148b5aa4b" providerId="LiveId" clId="{A77B1CC1-F0A6-430E-A394-7AA1E9A89888}" dt="2022-01-31T08:17:59.725" v="15529" actId="14861"/>
          <ac:spMkLst>
            <pc:docMk/>
            <pc:sldMk cId="425580261" sldId="312"/>
            <ac:spMk id="100" creationId="{727A38FB-470A-438C-96CD-FA8D266638E4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101" creationId="{603211ED-58EA-447A-83F9-4069794219F9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102" creationId="{E142A58F-1A97-41F9-8982-259F49821456}"/>
          </ac:spMkLst>
        </pc:spChg>
        <pc:spChg chg="mod">
          <ac:chgData name="applet shibuya" userId="8bdd555148b5aa4b" providerId="LiveId" clId="{A77B1CC1-F0A6-430E-A394-7AA1E9A89888}" dt="2022-01-31T08:15:47.834" v="15476"/>
          <ac:spMkLst>
            <pc:docMk/>
            <pc:sldMk cId="425580261" sldId="312"/>
            <ac:spMk id="103" creationId="{7EA92079-8F9F-4A77-81D8-E8047B7977BC}"/>
          </ac:spMkLst>
        </pc:spChg>
        <pc:spChg chg="add del mod">
          <ac:chgData name="applet shibuya" userId="8bdd555148b5aa4b" providerId="LiveId" clId="{A77B1CC1-F0A6-430E-A394-7AA1E9A89888}" dt="2022-01-31T08:17:37.493" v="15527" actId="478"/>
          <ac:spMkLst>
            <pc:docMk/>
            <pc:sldMk cId="425580261" sldId="312"/>
            <ac:spMk id="104" creationId="{EB0CDADD-AF01-400F-8351-4497DB47A685}"/>
          </ac:spMkLst>
        </pc:spChg>
        <pc:spChg chg="mod">
          <ac:chgData name="applet shibuya" userId="8bdd555148b5aa4b" providerId="LiveId" clId="{A77B1CC1-F0A6-430E-A394-7AA1E9A89888}" dt="2022-01-31T08:20:47.117" v="15580" actId="1038"/>
          <ac:spMkLst>
            <pc:docMk/>
            <pc:sldMk cId="425580261" sldId="312"/>
            <ac:spMk id="106" creationId="{BC2F7B6E-FDF9-48C5-940A-6555D1730215}"/>
          </ac:spMkLst>
        </pc:spChg>
        <pc:spChg chg="mod">
          <ac:chgData name="applet shibuya" userId="8bdd555148b5aa4b" providerId="LiveId" clId="{A77B1CC1-F0A6-430E-A394-7AA1E9A89888}" dt="2022-01-31T08:20:42.107" v="15573" actId="1038"/>
          <ac:spMkLst>
            <pc:docMk/>
            <pc:sldMk cId="425580261" sldId="312"/>
            <ac:spMk id="107" creationId="{FCD9CD84-6181-4B9F-88B7-C00C32F78706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09" creationId="{1D068A5A-F2CF-4CC1-8865-66DFF5B74888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10" creationId="{6CCA7BF0-33C2-4115-A0A6-C02C06A7D12C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11" creationId="{A7623440-2110-442C-86BE-C0154AFF64D9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12" creationId="{EB66FF88-C82D-4F54-82EA-AB9421BF09F1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13" creationId="{6AEBA0B3-D04A-414C-81AB-A5461D055526}"/>
          </ac:spMkLst>
        </pc:spChg>
        <pc:spChg chg="mod">
          <ac:chgData name="applet shibuya" userId="8bdd555148b5aa4b" providerId="LiveId" clId="{A77B1CC1-F0A6-430E-A394-7AA1E9A89888}" dt="2022-01-31T08:20:25.096" v="15550"/>
          <ac:spMkLst>
            <pc:docMk/>
            <pc:sldMk cId="425580261" sldId="312"/>
            <ac:spMk id="114" creationId="{317B532F-4BC7-44B3-9475-FEC39B99A49A}"/>
          </ac:spMkLst>
        </pc:spChg>
        <pc:grpChg chg="mod">
          <ac:chgData name="applet shibuya" userId="8bdd555148b5aa4b" providerId="LiveId" clId="{A77B1CC1-F0A6-430E-A394-7AA1E9A89888}" dt="2022-01-31T08:02:00.041" v="15386" actId="1076"/>
          <ac:grpSpMkLst>
            <pc:docMk/>
            <pc:sldMk cId="425580261" sldId="312"/>
            <ac:grpSpMk id="3" creationId="{2F436B51-13EF-46CF-9110-53EB9E2CCB6A}"/>
          </ac:grpSpMkLst>
        </pc:grpChg>
        <pc:grpChg chg="del mod ord">
          <ac:chgData name="applet shibuya" userId="8bdd555148b5aa4b" providerId="LiveId" clId="{A77B1CC1-F0A6-430E-A394-7AA1E9A89888}" dt="2022-01-31T08:14:56.866" v="15468" actId="478"/>
          <ac:grpSpMkLst>
            <pc:docMk/>
            <pc:sldMk cId="425580261" sldId="312"/>
            <ac:grpSpMk id="14" creationId="{6C1FACD5-143E-4116-A4B7-FF640C5A110E}"/>
          </ac:grpSpMkLst>
        </pc:grpChg>
        <pc:grpChg chg="add del mod">
          <ac:chgData name="applet shibuya" userId="8bdd555148b5aa4b" providerId="LiveId" clId="{A77B1CC1-F0A6-430E-A394-7AA1E9A89888}" dt="2022-01-31T07:40:26.223" v="15065" actId="21"/>
          <ac:grpSpMkLst>
            <pc:docMk/>
            <pc:sldMk cId="425580261" sldId="312"/>
            <ac:grpSpMk id="18" creationId="{C074B8E3-1AA5-44C2-95FC-7F79AB53CDEA}"/>
          </ac:grpSpMkLst>
        </pc:grpChg>
        <pc:grpChg chg="add del mod">
          <ac:chgData name="applet shibuya" userId="8bdd555148b5aa4b" providerId="LiveId" clId="{A77B1CC1-F0A6-430E-A394-7AA1E9A89888}" dt="2022-01-31T07:44:31.360" v="15141" actId="165"/>
          <ac:grpSpMkLst>
            <pc:docMk/>
            <pc:sldMk cId="425580261" sldId="312"/>
            <ac:grpSpMk id="19" creationId="{F81F4D95-4F14-4C92-98A8-0FE34C5BCC76}"/>
          </ac:grpSpMkLst>
        </pc:grpChg>
        <pc:grpChg chg="add del mod">
          <ac:chgData name="applet shibuya" userId="8bdd555148b5aa4b" providerId="LiveId" clId="{A77B1CC1-F0A6-430E-A394-7AA1E9A89888}" dt="2022-01-31T07:49:18.688" v="15183" actId="165"/>
          <ac:grpSpMkLst>
            <pc:docMk/>
            <pc:sldMk cId="425580261" sldId="312"/>
            <ac:grpSpMk id="20" creationId="{38D681B6-0274-4176-A2C2-AE623C5F6CD8}"/>
          </ac:grpSpMkLst>
        </pc:grpChg>
        <pc:grpChg chg="add del mod">
          <ac:chgData name="applet shibuya" userId="8bdd555148b5aa4b" providerId="LiveId" clId="{A77B1CC1-F0A6-430E-A394-7AA1E9A89888}" dt="2022-01-31T07:49:52.606" v="15203" actId="165"/>
          <ac:grpSpMkLst>
            <pc:docMk/>
            <pc:sldMk cId="425580261" sldId="312"/>
            <ac:grpSpMk id="21" creationId="{02D03C5C-D1E9-4AB5-8494-86770C09A3A8}"/>
          </ac:grpSpMkLst>
        </pc:grpChg>
        <pc:grpChg chg="add del mod">
          <ac:chgData name="applet shibuya" userId="8bdd555148b5aa4b" providerId="LiveId" clId="{A77B1CC1-F0A6-430E-A394-7AA1E9A89888}" dt="2022-01-31T07:54:31.606" v="15339" actId="478"/>
          <ac:grpSpMkLst>
            <pc:docMk/>
            <pc:sldMk cId="425580261" sldId="312"/>
            <ac:grpSpMk id="22" creationId="{EA17DEB8-7BDF-4A20-9900-05236AFB6083}"/>
          </ac:grpSpMkLst>
        </pc:grpChg>
        <pc:grpChg chg="add mod ord">
          <ac:chgData name="applet shibuya" userId="8bdd555148b5aa4b" providerId="LiveId" clId="{A77B1CC1-F0A6-430E-A394-7AA1E9A89888}" dt="2022-01-31T08:21:08.181" v="15587" actId="166"/>
          <ac:grpSpMkLst>
            <pc:docMk/>
            <pc:sldMk cId="425580261" sldId="312"/>
            <ac:grpSpMk id="23" creationId="{CF4053F3-81E7-45B8-9E05-EF206DB7BA1B}"/>
          </ac:grpSpMkLst>
        </pc:grpChg>
        <pc:grpChg chg="add del mod topLvl">
          <ac:chgData name="applet shibuya" userId="8bdd555148b5aa4b" providerId="LiveId" clId="{A77B1CC1-F0A6-430E-A394-7AA1E9A89888}" dt="2022-01-31T07:54:34.525" v="15340" actId="478"/>
          <ac:grpSpMkLst>
            <pc:docMk/>
            <pc:sldMk cId="425580261" sldId="312"/>
            <ac:grpSpMk id="63" creationId="{4E86D87F-C238-473D-895D-860F9639708E}"/>
          </ac:grpSpMkLst>
        </pc:grpChg>
        <pc:grpChg chg="add del mod topLvl">
          <ac:chgData name="applet shibuya" userId="8bdd555148b5aa4b" providerId="LiveId" clId="{A77B1CC1-F0A6-430E-A394-7AA1E9A89888}" dt="2022-01-31T07:44:45.912" v="15144" actId="165"/>
          <ac:grpSpMkLst>
            <pc:docMk/>
            <pc:sldMk cId="425580261" sldId="312"/>
            <ac:grpSpMk id="69" creationId="{79F4D501-6583-400B-A198-8F7798A77352}"/>
          </ac:grpSpMkLst>
        </pc:grpChg>
        <pc:grpChg chg="add del mod">
          <ac:chgData name="applet shibuya" userId="8bdd555148b5aa4b" providerId="LiveId" clId="{A77B1CC1-F0A6-430E-A394-7AA1E9A89888}" dt="2022-01-31T08:15:11.664" v="15472" actId="478"/>
          <ac:grpSpMkLst>
            <pc:docMk/>
            <pc:sldMk cId="425580261" sldId="312"/>
            <ac:grpSpMk id="84" creationId="{22DA5BDD-8409-487D-B628-D9E053E38209}"/>
          </ac:grpSpMkLst>
        </pc:grpChg>
        <pc:grpChg chg="mod">
          <ac:chgData name="applet shibuya" userId="8bdd555148b5aa4b" providerId="LiveId" clId="{A77B1CC1-F0A6-430E-A394-7AA1E9A89888}" dt="2022-01-31T08:14:57.600" v="15469"/>
          <ac:grpSpMkLst>
            <pc:docMk/>
            <pc:sldMk cId="425580261" sldId="312"/>
            <ac:grpSpMk id="88" creationId="{1294138C-1FC5-4944-8D08-10A4C081AC4F}"/>
          </ac:grpSpMkLst>
        </pc:grpChg>
        <pc:grpChg chg="add del mod">
          <ac:chgData name="applet shibuya" userId="8bdd555148b5aa4b" providerId="LiveId" clId="{A77B1CC1-F0A6-430E-A394-7AA1E9A89888}" dt="2022-01-31T08:20:24.521" v="15549" actId="478"/>
          <ac:grpSpMkLst>
            <pc:docMk/>
            <pc:sldMk cId="425580261" sldId="312"/>
            <ac:grpSpMk id="94" creationId="{342DA3EC-F6D2-40B6-A978-5AE038E8AB64}"/>
          </ac:grpSpMkLst>
        </pc:grpChg>
        <pc:grpChg chg="mod">
          <ac:chgData name="applet shibuya" userId="8bdd555148b5aa4b" providerId="LiveId" clId="{A77B1CC1-F0A6-430E-A394-7AA1E9A89888}" dt="2022-01-31T08:15:47.834" v="15476"/>
          <ac:grpSpMkLst>
            <pc:docMk/>
            <pc:sldMk cId="425580261" sldId="312"/>
            <ac:grpSpMk id="98" creationId="{01A4013A-430E-469D-8E07-EFDF6F0A96CD}"/>
          </ac:grpSpMkLst>
        </pc:grpChg>
        <pc:grpChg chg="add mod">
          <ac:chgData name="applet shibuya" userId="8bdd555148b5aa4b" providerId="LiveId" clId="{A77B1CC1-F0A6-430E-A394-7AA1E9A89888}" dt="2022-01-31T08:21:03.848" v="15586" actId="1076"/>
          <ac:grpSpMkLst>
            <pc:docMk/>
            <pc:sldMk cId="425580261" sldId="312"/>
            <ac:grpSpMk id="105" creationId="{8EADEBC6-4C94-4AF9-87DA-E1FC127853B8}"/>
          </ac:grpSpMkLst>
        </pc:grpChg>
        <pc:grpChg chg="mod">
          <ac:chgData name="applet shibuya" userId="8bdd555148b5aa4b" providerId="LiveId" clId="{A77B1CC1-F0A6-430E-A394-7AA1E9A89888}" dt="2022-01-31T08:20:25.096" v="15550"/>
          <ac:grpSpMkLst>
            <pc:docMk/>
            <pc:sldMk cId="425580261" sldId="312"/>
            <ac:grpSpMk id="108" creationId="{75DEE782-A018-4D22-ACD6-0373D7AB128B}"/>
          </ac:grpSpMkLst>
        </pc:grpChg>
        <pc:picChg chg="mod">
          <ac:chgData name="applet shibuya" userId="8bdd555148b5aa4b" providerId="LiveId" clId="{A77B1CC1-F0A6-430E-A394-7AA1E9A89888}" dt="2022-01-31T08:01:47.932" v="15383" actId="1076"/>
          <ac:picMkLst>
            <pc:docMk/>
            <pc:sldMk cId="425580261" sldId="312"/>
            <ac:picMk id="11" creationId="{BE0E629A-2EDA-43E3-B0BA-2F9B6682108E}"/>
          </ac:picMkLst>
        </pc:picChg>
        <pc:picChg chg="mod">
          <ac:chgData name="applet shibuya" userId="8bdd555148b5aa4b" providerId="LiveId" clId="{A77B1CC1-F0A6-430E-A394-7AA1E9A89888}" dt="2022-01-31T08:01:38.632" v="15379" actId="1076"/>
          <ac:picMkLst>
            <pc:docMk/>
            <pc:sldMk cId="425580261" sldId="312"/>
            <ac:picMk id="15" creationId="{EFA1AE28-D4FF-41AF-B2F5-F9097F59D1EE}"/>
          </ac:picMkLst>
        </pc:picChg>
        <pc:picChg chg="mod">
          <ac:chgData name="applet shibuya" userId="8bdd555148b5aa4b" providerId="LiveId" clId="{A77B1CC1-F0A6-430E-A394-7AA1E9A89888}" dt="2022-01-31T08:01:41.223" v="15380" actId="1076"/>
          <ac:picMkLst>
            <pc:docMk/>
            <pc:sldMk cId="425580261" sldId="312"/>
            <ac:picMk id="17" creationId="{1E42014F-C937-4B26-BA60-8996D2442FD4}"/>
          </ac:picMkLst>
        </pc:picChg>
      </pc:sldChg>
      <pc:sldChg chg="addSp delSp modSp new mod ord">
        <pc:chgData name="applet shibuya" userId="8bdd555148b5aa4b" providerId="LiveId" clId="{A77B1CC1-F0A6-430E-A394-7AA1E9A89888}" dt="2022-02-16T02:22:41.879" v="52713" actId="164"/>
        <pc:sldMkLst>
          <pc:docMk/>
          <pc:sldMk cId="3460841693" sldId="313"/>
        </pc:sldMkLst>
        <pc:spChg chg="del">
          <ac:chgData name="applet shibuya" userId="8bdd555148b5aa4b" providerId="LiveId" clId="{A77B1CC1-F0A6-430E-A394-7AA1E9A89888}" dt="2022-01-31T07:39:07.265" v="15044" actId="478"/>
          <ac:spMkLst>
            <pc:docMk/>
            <pc:sldMk cId="3460841693" sldId="313"/>
            <ac:spMk id="2" creationId="{BD8441BA-7124-40B5-8E56-2796BDA0A572}"/>
          </ac:spMkLst>
        </pc:spChg>
        <pc:spChg chg="del">
          <ac:chgData name="applet shibuya" userId="8bdd555148b5aa4b" providerId="LiveId" clId="{A77B1CC1-F0A6-430E-A394-7AA1E9A89888}" dt="2022-01-31T07:39:07.265" v="15044" actId="478"/>
          <ac:spMkLst>
            <pc:docMk/>
            <pc:sldMk cId="3460841693" sldId="313"/>
            <ac:spMk id="3" creationId="{6601D113-4F0C-418B-BBEE-6B9690718E0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" creationId="{A0877BFD-E624-4E52-B1E9-57D5E73241A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" creationId="{AFF4FD13-89CF-4BE7-A054-3C79DFF9A32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" creationId="{1CBE7982-01ED-4CA0-B3B2-5690989173FB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" creationId="{6E5A173F-898B-43F6-AF62-752D36B4151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" creationId="{9D7B297F-EC84-4F6C-8F20-7D762CCE38C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1" creationId="{CF10F16D-AC6A-4796-ACAA-0F9A352F22C6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2" creationId="{73F33777-54C0-488D-AF05-A8A21AC9210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3" creationId="{C42A0AE1-06AC-4C88-909C-A670B21625DB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4" creationId="{7CE2BCC3-E901-4D8C-82FE-AD462BB54F94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5" creationId="{3E270DE3-09B3-4875-9137-264D91293D8B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7" creationId="{22925966-7E8D-47BA-A589-96E6922AAE6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8" creationId="{5390CF68-5B65-41AE-9BF3-512661AA3965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9" creationId="{F5C0F37C-8644-4854-825C-680B0CA3F896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20" creationId="{BAC4E2A6-DC08-4A45-94AA-F56DFC5A7B7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21" creationId="{D557B3D6-F503-4F54-8274-F8F8E286A31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27" creationId="{BF3E50B2-85DA-477B-BBEC-C13723CD850A}"/>
          </ac:spMkLst>
        </pc:spChg>
        <pc:spChg chg="mod">
          <ac:chgData name="applet shibuya" userId="8bdd555148b5aa4b" providerId="LiveId" clId="{A77B1CC1-F0A6-430E-A394-7AA1E9A89888}" dt="2022-02-02T02:02:35.776" v="18905"/>
          <ac:spMkLst>
            <pc:docMk/>
            <pc:sldMk cId="3460841693" sldId="313"/>
            <ac:spMk id="28" creationId="{24F7E855-21E4-45DF-8CA0-1C5451DDD67C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28" creationId="{FB6FBD3B-49BF-4120-AC59-C1EDD51C7E6D}"/>
          </ac:spMkLst>
        </pc:spChg>
        <pc:spChg chg="mod">
          <ac:chgData name="applet shibuya" userId="8bdd555148b5aa4b" providerId="LiveId" clId="{A77B1CC1-F0A6-430E-A394-7AA1E9A89888}" dt="2022-02-02T02:02:35.776" v="18905"/>
          <ac:spMkLst>
            <pc:docMk/>
            <pc:sldMk cId="3460841693" sldId="313"/>
            <ac:spMk id="29" creationId="{55BFCD17-90D6-4E37-AEF0-4E6BB9D44D8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29" creationId="{E892A0B2-91FD-4416-B85F-9C3E3CFBF61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0" creationId="{0F574E44-4CA1-4FF7-9B62-C0E367A26287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1" creationId="{205BDDCC-5709-44DC-8242-4C870EA473E1}"/>
          </ac:spMkLst>
        </pc:spChg>
        <pc:spChg chg="mod">
          <ac:chgData name="applet shibuya" userId="8bdd555148b5aa4b" providerId="LiveId" clId="{A77B1CC1-F0A6-430E-A394-7AA1E9A89888}" dt="2022-02-02T02:02:35.776" v="18905"/>
          <ac:spMkLst>
            <pc:docMk/>
            <pc:sldMk cId="3460841693" sldId="313"/>
            <ac:spMk id="31" creationId="{E9609C7E-5DFA-4E1D-844B-A01737C12B4C}"/>
          </ac:spMkLst>
        </pc:spChg>
        <pc:spChg chg="mod">
          <ac:chgData name="applet shibuya" userId="8bdd555148b5aa4b" providerId="LiveId" clId="{A77B1CC1-F0A6-430E-A394-7AA1E9A89888}" dt="2022-02-02T02:02:55.369" v="18908" actId="207"/>
          <ac:spMkLst>
            <pc:docMk/>
            <pc:sldMk cId="3460841693" sldId="313"/>
            <ac:spMk id="32" creationId="{5ABFC7EB-3E49-4421-9D89-20348B49634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2" creationId="{F0553D6F-467B-4D43-B3A1-9902732DAAF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3" creationId="{87FF0548-56CD-4A32-8250-084B3E35A0D8}"/>
          </ac:spMkLst>
        </pc:spChg>
        <pc:spChg chg="mod">
          <ac:chgData name="applet shibuya" userId="8bdd555148b5aa4b" providerId="LiveId" clId="{A77B1CC1-F0A6-430E-A394-7AA1E9A89888}" dt="2022-02-02T02:02:47.265" v="18907" actId="207"/>
          <ac:spMkLst>
            <pc:docMk/>
            <pc:sldMk cId="3460841693" sldId="313"/>
            <ac:spMk id="33" creationId="{F852DA10-43CE-473D-AFBF-A6155D382E85}"/>
          </ac:spMkLst>
        </pc:spChg>
        <pc:spChg chg="mod">
          <ac:chgData name="applet shibuya" userId="8bdd555148b5aa4b" providerId="LiveId" clId="{A77B1CC1-F0A6-430E-A394-7AA1E9A89888}" dt="2022-02-02T02:03:26.611" v="18910" actId="207"/>
          <ac:spMkLst>
            <pc:docMk/>
            <pc:sldMk cId="3460841693" sldId="313"/>
            <ac:spMk id="34" creationId="{29E8696D-D8B3-4EE5-B317-02D93C869AC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4" creationId="{79FDD880-97A0-48FA-A469-462972DA4ACA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5" creationId="{593CAC89-8334-4745-BDB7-23A6E2CD8DEA}"/>
          </ac:spMkLst>
        </pc:spChg>
        <pc:spChg chg="mod">
          <ac:chgData name="applet shibuya" userId="8bdd555148b5aa4b" providerId="LiveId" clId="{A77B1CC1-F0A6-430E-A394-7AA1E9A89888}" dt="2022-02-02T02:02:35.776" v="18905"/>
          <ac:spMkLst>
            <pc:docMk/>
            <pc:sldMk cId="3460841693" sldId="313"/>
            <ac:spMk id="35" creationId="{B36D3A6B-1C77-4BA7-8F63-B051C327987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6" creationId="{76E06B97-4C99-4D62-85F3-1AB94C91CC3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7" creationId="{0C9D9364-5A9F-4FEF-A991-DF547D5F0BED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8" creationId="{B8C8E554-CDF4-4926-9FE0-9D2D76631A7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39" creationId="{EDF37B45-F704-4049-8689-97D6883B9D7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0" creationId="{852D76C7-F667-40A2-8D80-B99222C0805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1" creationId="{F009A004-9DBC-4A24-9859-722D18BB2936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6" creationId="{0CD0B845-0469-4DDE-B337-6D3D67D40E4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7" creationId="{A7E37995-8022-4204-88D5-4B9FC55EACE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8" creationId="{5A0AF4AD-FB78-4D12-A9B4-056810AA0851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49" creationId="{D78BAC36-C64B-4E4B-9E1F-EAC29A0514C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0" creationId="{855472D6-23CF-490B-A1AB-FCDC4603DD4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1" creationId="{39C2DD8E-A703-4A69-A99A-5BAAD6110C07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2" creationId="{8CF61C61-0F89-4171-99EC-D61F79F0AE1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3" creationId="{0448535A-5B51-44CF-8F3E-7BA432BB9524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4" creationId="{854BD8CA-DAD7-493C-8173-6EFEF8F059A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5" creationId="{BEB0B20C-C7BD-4F34-8BCD-07EA86F8C3D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6" creationId="{97E90D99-3228-4B55-B88F-FD6DBA2FD5BF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7" creationId="{1A1B70E0-B879-4DE2-A426-5D8CC34552C1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8" creationId="{71610FFF-28ED-4F83-ABEF-EA6EDF1072B9}"/>
          </ac:spMkLst>
        </pc:spChg>
        <pc:spChg chg="mod">
          <ac:chgData name="applet shibuya" userId="8bdd555148b5aa4b" providerId="LiveId" clId="{A77B1CC1-F0A6-430E-A394-7AA1E9A89888}" dt="2022-02-03T05:53:37.366" v="25350" actId="1037"/>
          <ac:spMkLst>
            <pc:docMk/>
            <pc:sldMk cId="3460841693" sldId="313"/>
            <ac:spMk id="58" creationId="{91B08E91-4D35-410C-98C1-13584733EDBA}"/>
          </ac:spMkLst>
        </pc:spChg>
        <pc:spChg chg="mod">
          <ac:chgData name="applet shibuya" userId="8bdd555148b5aa4b" providerId="LiveId" clId="{A77B1CC1-F0A6-430E-A394-7AA1E9A89888}" dt="2022-02-03T05:54:30.261" v="25354" actId="207"/>
          <ac:spMkLst>
            <pc:docMk/>
            <pc:sldMk cId="3460841693" sldId="313"/>
            <ac:spMk id="59" creationId="{5320EFF2-31D7-4B41-813F-0FB64BA5336E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59" creationId="{C8B348FC-8F62-4898-8F8B-D957516E5C9C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0" creationId="{31815229-0AA1-464C-A688-EB1F43B1647D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2" creationId="{9EF27531-6E92-4763-8FA5-CE7A8CC93192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3" creationId="{1AB441E8-5C93-4C15-BE3C-48E7F07D4D63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5" creationId="{630E44AE-147E-4744-9E89-CE6347E233C1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5" creationId="{7A791199-D7A1-40A3-B14A-2EC817322345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6" creationId="{90968B23-6E83-46C0-99FE-AC438AF9E5C7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6" creationId="{F19D9B0C-674B-4866-A8F6-3867E03260AC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7" creationId="{5F190CE5-A206-4311-AC0A-38A00A3FE39B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7" creationId="{C6DCBF79-09E9-420E-BDB6-4CCC2DFD4D1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8" creationId="{21799EFF-BD11-452F-A959-CB661F3F16B1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8" creationId="{F8A94C54-1144-4D9F-8654-AF61EFFE7408}"/>
          </ac:spMkLst>
        </pc:spChg>
        <pc:spChg chg="mod">
          <ac:chgData name="applet shibuya" userId="8bdd555148b5aa4b" providerId="LiveId" clId="{A77B1CC1-F0A6-430E-A394-7AA1E9A89888}" dt="2022-02-02T03:41:54.693" v="20668"/>
          <ac:spMkLst>
            <pc:docMk/>
            <pc:sldMk cId="3460841693" sldId="313"/>
            <ac:spMk id="69" creationId="{2A166519-8A01-4BCB-97B5-171156803601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69" creationId="{65232C75-7FC7-44A2-A5BE-72B8B946552A}"/>
          </ac:spMkLst>
        </pc:spChg>
        <pc:spChg chg="mod">
          <ac:chgData name="applet shibuya" userId="8bdd555148b5aa4b" providerId="LiveId" clId="{A77B1CC1-F0A6-430E-A394-7AA1E9A89888}" dt="2022-02-03T09:18:25.743" v="27997" actId="207"/>
          <ac:spMkLst>
            <pc:docMk/>
            <pc:sldMk cId="3460841693" sldId="313"/>
            <ac:spMk id="70" creationId="{0098C31F-2D22-44CF-91B7-160206FE49AD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0" creationId="{18FCD8A2-4B6E-4FC8-A148-42C93733CB2B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1" creationId="{2B21D391-AE00-4463-A0E1-BCE603883392}"/>
          </ac:spMkLst>
        </pc:spChg>
        <pc:spChg chg="mod">
          <ac:chgData name="applet shibuya" userId="8bdd555148b5aa4b" providerId="LiveId" clId="{A77B1CC1-F0A6-430E-A394-7AA1E9A89888}" dt="2022-02-03T09:20:16.723" v="28006" actId="207"/>
          <ac:spMkLst>
            <pc:docMk/>
            <pc:sldMk cId="3460841693" sldId="313"/>
            <ac:spMk id="71" creationId="{B4C9EECD-D8AB-4E62-9615-3491A6CBC845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2" creationId="{8340DD98-53E5-4FB5-8264-DE24B0A42FED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3" creationId="{96672F45-3F09-4573-8E88-47F7369B5DA5}"/>
          </ac:spMkLst>
        </pc:spChg>
        <pc:spChg chg="mod">
          <ac:chgData name="applet shibuya" userId="8bdd555148b5aa4b" providerId="LiveId" clId="{A77B1CC1-F0A6-430E-A394-7AA1E9A89888}" dt="2022-02-03T09:37:26.121" v="28238" actId="207"/>
          <ac:spMkLst>
            <pc:docMk/>
            <pc:sldMk cId="3460841693" sldId="313"/>
            <ac:spMk id="73" creationId="{ED1C8FDA-CFDF-46BA-865D-CC9C54395662}"/>
          </ac:spMkLst>
        </pc:spChg>
        <pc:spChg chg="mod">
          <ac:chgData name="applet shibuya" userId="8bdd555148b5aa4b" providerId="LiveId" clId="{A77B1CC1-F0A6-430E-A394-7AA1E9A89888}" dt="2022-02-03T09:37:32.320" v="28240" actId="1035"/>
          <ac:spMkLst>
            <pc:docMk/>
            <pc:sldMk cId="3460841693" sldId="313"/>
            <ac:spMk id="74" creationId="{20E5D597-3B2B-4B81-8C27-A67683C5F83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4" creationId="{E0AA18DA-C3C7-46BC-99F6-B924AAC45B65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5" creationId="{019E51F9-69BA-42A0-B606-61A6D2487E4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6" creationId="{131B42B7-C161-46B9-8E91-5D7AA4EED192}"/>
          </ac:spMkLst>
        </pc:spChg>
        <pc:spChg chg="mod">
          <ac:chgData name="applet shibuya" userId="8bdd555148b5aa4b" providerId="LiveId" clId="{A77B1CC1-F0A6-430E-A394-7AA1E9A89888}" dt="2022-02-03T09:53:32.310" v="28423" actId="207"/>
          <ac:spMkLst>
            <pc:docMk/>
            <pc:sldMk cId="3460841693" sldId="313"/>
            <ac:spMk id="76" creationId="{CB39487C-BA71-48E3-B755-0F13359CC28D}"/>
          </ac:spMkLst>
        </pc:spChg>
        <pc:spChg chg="mod">
          <ac:chgData name="applet shibuya" userId="8bdd555148b5aa4b" providerId="LiveId" clId="{A77B1CC1-F0A6-430E-A394-7AA1E9A89888}" dt="2022-02-03T09:54:08.366" v="28426" actId="207"/>
          <ac:spMkLst>
            <pc:docMk/>
            <pc:sldMk cId="3460841693" sldId="313"/>
            <ac:spMk id="77" creationId="{7317F568-C5F1-47A1-B356-B553563C865A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7" creationId="{F0D649F8-4D78-46CD-A22D-F0C2EC01AC05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8" creationId="{00CAFF82-3C75-4D4E-9A02-30A5E73C55B6}"/>
          </ac:spMkLst>
        </pc:spChg>
        <pc:spChg chg="mod">
          <ac:chgData name="applet shibuya" userId="8bdd555148b5aa4b" providerId="LiveId" clId="{A77B1CC1-F0A6-430E-A394-7AA1E9A89888}" dt="2022-02-03T10:06:09.139" v="28604" actId="1037"/>
          <ac:spMkLst>
            <pc:docMk/>
            <pc:sldMk cId="3460841693" sldId="313"/>
            <ac:spMk id="79" creationId="{29CF300B-F0FE-435F-AA0B-EBA5C82103BA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79" creationId="{B16546D4-60D4-4E2C-92DC-26BF08F28BAE}"/>
          </ac:spMkLst>
        </pc:spChg>
        <pc:spChg chg="mod">
          <ac:chgData name="applet shibuya" userId="8bdd555148b5aa4b" providerId="LiveId" clId="{A77B1CC1-F0A6-430E-A394-7AA1E9A89888}" dt="2022-02-03T10:06:37.140" v="28608" actId="1038"/>
          <ac:spMkLst>
            <pc:docMk/>
            <pc:sldMk cId="3460841693" sldId="313"/>
            <ac:spMk id="80" creationId="{DE686FEB-9358-401E-904C-DF480A114ED2}"/>
          </ac:spMkLst>
        </pc:spChg>
        <pc:spChg chg="mod">
          <ac:chgData name="applet shibuya" userId="8bdd555148b5aa4b" providerId="LiveId" clId="{A77B1CC1-F0A6-430E-A394-7AA1E9A89888}" dt="2022-02-07T05:13:53.473" v="35791"/>
          <ac:spMkLst>
            <pc:docMk/>
            <pc:sldMk cId="3460841693" sldId="313"/>
            <ac:spMk id="82" creationId="{85F17D00-364F-4E8F-B16E-BBF17B53A4BC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82" creationId="{BFC15B34-BE14-49FA-99FD-80345CAA1A5E}"/>
          </ac:spMkLst>
        </pc:spChg>
        <pc:spChg chg="mod">
          <ac:chgData name="applet shibuya" userId="8bdd555148b5aa4b" providerId="LiveId" clId="{A77B1CC1-F0A6-430E-A394-7AA1E9A89888}" dt="2022-02-03T10:14:11.796" v="28619" actId="207"/>
          <ac:spMkLst>
            <pc:docMk/>
            <pc:sldMk cId="3460841693" sldId="313"/>
            <ac:spMk id="82" creationId="{CEEBB47E-77E9-4D5D-B14C-F4BF9165C60F}"/>
          </ac:spMkLst>
        </pc:spChg>
        <pc:spChg chg="mod">
          <ac:chgData name="applet shibuya" userId="8bdd555148b5aa4b" providerId="LiveId" clId="{A77B1CC1-F0A6-430E-A394-7AA1E9A89888}" dt="2022-02-03T10:14:11.796" v="28619" actId="207"/>
          <ac:spMkLst>
            <pc:docMk/>
            <pc:sldMk cId="3460841693" sldId="313"/>
            <ac:spMk id="83" creationId="{39EF1A30-3E6F-489C-A17B-52B9178A83C3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83" creationId="{3C0BF956-F790-4665-915A-F026CA1A024F}"/>
          </ac:spMkLst>
        </pc:spChg>
        <pc:spChg chg="mod">
          <ac:chgData name="applet shibuya" userId="8bdd555148b5aa4b" providerId="LiveId" clId="{A77B1CC1-F0A6-430E-A394-7AA1E9A89888}" dt="2022-02-07T05:13:53.473" v="35791"/>
          <ac:spMkLst>
            <pc:docMk/>
            <pc:sldMk cId="3460841693" sldId="313"/>
            <ac:spMk id="83" creationId="{788085CD-4833-4D2A-8AA6-2DE097801FA2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4" creationId="{EF0C1495-32A5-4285-9361-63CCA6B2863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5" creationId="{3D3C49F8-255D-43C2-AA2B-828A48820DE1}"/>
          </ac:spMkLst>
        </pc:spChg>
        <pc:spChg chg="mod">
          <ac:chgData name="applet shibuya" userId="8bdd555148b5aa4b" providerId="LiveId" clId="{A77B1CC1-F0A6-430E-A394-7AA1E9A89888}" dt="2022-02-03T10:14:52.607" v="28626" actId="207"/>
          <ac:spMkLst>
            <pc:docMk/>
            <pc:sldMk cId="3460841693" sldId="313"/>
            <ac:spMk id="85" creationId="{9DA41F16-1981-4F16-B58B-78CCC6BA56F8}"/>
          </ac:spMkLst>
        </pc:spChg>
        <pc:spChg chg="mod">
          <ac:chgData name="applet shibuya" userId="8bdd555148b5aa4b" providerId="LiveId" clId="{A77B1CC1-F0A6-430E-A394-7AA1E9A89888}" dt="2022-02-03T10:17:25.054" v="28629" actId="207"/>
          <ac:spMkLst>
            <pc:docMk/>
            <pc:sldMk cId="3460841693" sldId="313"/>
            <ac:spMk id="86" creationId="{C43D69B4-FEFB-4506-AEE9-11CAB329516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6" creationId="{C4512843-D729-47BC-BE6B-B1308F561B2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7" creationId="{D3883B82-FC44-462F-8D2D-FBF7F3A2D18D}"/>
          </ac:spMkLst>
        </pc:spChg>
        <pc:spChg chg="mod">
          <ac:chgData name="applet shibuya" userId="8bdd555148b5aa4b" providerId="LiveId" clId="{A77B1CC1-F0A6-430E-A394-7AA1E9A89888}" dt="2022-02-07T05:13:53.473" v="35791"/>
          <ac:spMkLst>
            <pc:docMk/>
            <pc:sldMk cId="3460841693" sldId="313"/>
            <ac:spMk id="88" creationId="{05345EEC-4BE6-44DA-A3B2-91340C2A6B54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88" creationId="{C124FBD0-FB27-482B-B57A-47ADC64F977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8" creationId="{E43864FA-93DD-4119-9900-EBDE5F31151C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89" creationId="{0112C168-2258-4125-BFEA-610DE830764C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89" creationId="{54C7FB2A-64FC-46AA-AC1E-7CF735A18DE3}"/>
          </ac:spMkLst>
        </pc:spChg>
        <pc:spChg chg="mod">
          <ac:chgData name="applet shibuya" userId="8bdd555148b5aa4b" providerId="LiveId" clId="{A77B1CC1-F0A6-430E-A394-7AA1E9A89888}" dt="2022-02-07T05:14:12.765" v="35793" actId="207"/>
          <ac:spMkLst>
            <pc:docMk/>
            <pc:sldMk cId="3460841693" sldId="313"/>
            <ac:spMk id="89" creationId="{9CF923A8-CBE5-4D44-BF26-511752359E0C}"/>
          </ac:spMkLst>
        </pc:spChg>
        <pc:spChg chg="mod">
          <ac:chgData name="applet shibuya" userId="8bdd555148b5aa4b" providerId="LiveId" clId="{A77B1CC1-F0A6-430E-A394-7AA1E9A89888}" dt="2022-02-07T05:14:20.133" v="35794" actId="207"/>
          <ac:spMkLst>
            <pc:docMk/>
            <pc:sldMk cId="3460841693" sldId="313"/>
            <ac:spMk id="90" creationId="{0C6315D6-56C9-4945-9A6F-403F40328C8D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0" creationId="{1A7119EE-9591-4D33-8F4A-BC980779F9AF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90" creationId="{8F080588-F16D-4C4E-9BCB-C6F8C756B17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1" creationId="{28232CD8-419B-40D1-8688-35C901B23D6F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91" creationId="{75E80D43-1C60-4135-AB4E-8342E3CB84FA}"/>
          </ac:spMkLst>
        </pc:spChg>
        <pc:spChg chg="mod">
          <ac:chgData name="applet shibuya" userId="8bdd555148b5aa4b" providerId="LiveId" clId="{A77B1CC1-F0A6-430E-A394-7AA1E9A89888}" dt="2022-02-07T05:14:25.328" v="35795" actId="207"/>
          <ac:spMkLst>
            <pc:docMk/>
            <pc:sldMk cId="3460841693" sldId="313"/>
            <ac:spMk id="91" creationId="{F7DED624-F32D-437C-B413-9173C1A78327}"/>
          </ac:spMkLst>
        </pc:spChg>
        <pc:spChg chg="mod">
          <ac:chgData name="applet shibuya" userId="8bdd555148b5aa4b" providerId="LiveId" clId="{A77B1CC1-F0A6-430E-A394-7AA1E9A89888}" dt="2022-02-04T03:43:30.457" v="31235"/>
          <ac:spMkLst>
            <pc:docMk/>
            <pc:sldMk cId="3460841693" sldId="313"/>
            <ac:spMk id="92" creationId="{3AFE791E-4B86-4AD9-AF5B-E30DE8C22929}"/>
          </ac:spMkLst>
        </pc:spChg>
        <pc:spChg chg="mod">
          <ac:chgData name="applet shibuya" userId="8bdd555148b5aa4b" providerId="LiveId" clId="{A77B1CC1-F0A6-430E-A394-7AA1E9A89888}" dt="2022-02-07T05:13:53.473" v="35791"/>
          <ac:spMkLst>
            <pc:docMk/>
            <pc:sldMk cId="3460841693" sldId="313"/>
            <ac:spMk id="92" creationId="{955C14AB-3D6B-40F5-88C0-D1A138814847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2" creationId="{C4038201-F68C-4103-AA85-3308A723DDC7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3" creationId="{71A65EE4-E15D-4234-A5D8-6DE2BF21761D}"/>
          </ac:spMkLst>
        </pc:spChg>
        <pc:spChg chg="mod topLvl">
          <ac:chgData name="applet shibuya" userId="8bdd555148b5aa4b" providerId="LiveId" clId="{A77B1CC1-F0A6-430E-A394-7AA1E9A89888}" dt="2022-02-16T02:09:45.198" v="52542" actId="164"/>
          <ac:spMkLst>
            <pc:docMk/>
            <pc:sldMk cId="3460841693" sldId="313"/>
            <ac:spMk id="94" creationId="{C0AFB6D6-D982-4E5B-8389-C7F38DEC0D05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4" creationId="{D0AB5F24-D55E-47FC-AC17-2AD460F3F221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5" creationId="{A71DF3EA-99BB-4835-8F9F-ED96DB6FD158}"/>
          </ac:spMkLst>
        </pc:spChg>
        <pc:spChg chg="mod topLvl">
          <ac:chgData name="applet shibuya" userId="8bdd555148b5aa4b" providerId="LiveId" clId="{A77B1CC1-F0A6-430E-A394-7AA1E9A89888}" dt="2022-02-16T02:09:45.198" v="52542" actId="164"/>
          <ac:spMkLst>
            <pc:docMk/>
            <pc:sldMk cId="3460841693" sldId="313"/>
            <ac:spMk id="95" creationId="{FBE9C263-7C70-4BA4-B48F-2BBB2F06E2D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6" creationId="{AD1EBD7D-5418-46E9-A620-1F112261178A}"/>
          </ac:spMkLst>
        </pc:spChg>
        <pc:spChg chg="mod topLvl">
          <ac:chgData name="applet shibuya" userId="8bdd555148b5aa4b" providerId="LiveId" clId="{A77B1CC1-F0A6-430E-A394-7AA1E9A89888}" dt="2022-02-16T02:22:41.879" v="52713" actId="164"/>
          <ac:spMkLst>
            <pc:docMk/>
            <pc:sldMk cId="3460841693" sldId="313"/>
            <ac:spMk id="97" creationId="{3791EB35-90C1-4E38-B029-1035D83D7DF8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7" creationId="{3D13AA72-F884-455C-9096-D07BC3438F60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98" creationId="{6E2E3D6A-05D8-4E85-999D-56BFAFBB52E7}"/>
          </ac:spMkLst>
        </pc:spChg>
        <pc:spChg chg="mod topLvl">
          <ac:chgData name="applet shibuya" userId="8bdd555148b5aa4b" providerId="LiveId" clId="{A77B1CC1-F0A6-430E-A394-7AA1E9A89888}" dt="2022-02-16T02:22:41.879" v="52713" actId="164"/>
          <ac:spMkLst>
            <pc:docMk/>
            <pc:sldMk cId="3460841693" sldId="313"/>
            <ac:spMk id="98" creationId="{F1B4BC74-15F5-4FD6-8FAA-186207794331}"/>
          </ac:spMkLst>
        </pc:spChg>
        <pc:spChg chg="add del mod">
          <ac:chgData name="applet shibuya" userId="8bdd555148b5aa4b" providerId="LiveId" clId="{A77B1CC1-F0A6-430E-A394-7AA1E9A89888}" dt="2022-01-31T07:40:22.309" v="15063" actId="478"/>
          <ac:spMkLst>
            <pc:docMk/>
            <pc:sldMk cId="3460841693" sldId="313"/>
            <ac:spMk id="99" creationId="{056276FC-EC35-4216-9D38-4AA80688ECA9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01" creationId="{29952479-C262-4FE9-9979-93A76B2BE11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02" creationId="{121E11E7-251E-499D-93DF-0CEAFFC3676D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03" creationId="{D07AE3B3-492A-41BF-BF00-6168D342953F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04" creationId="{F20B2010-B6F5-46CE-A56E-F1D39DA1D503}"/>
          </ac:spMkLst>
        </pc:spChg>
        <pc:spChg chg="mod">
          <ac:chgData name="applet shibuya" userId="8bdd555148b5aa4b" providerId="LiveId" clId="{A77B1CC1-F0A6-430E-A394-7AA1E9A89888}" dt="2022-01-31T07:42:18.798" v="15115" actId="165"/>
          <ac:spMkLst>
            <pc:docMk/>
            <pc:sldMk cId="3460841693" sldId="313"/>
            <ac:spMk id="105" creationId="{C7D5C169-B8DF-4E2A-BB94-C974194D628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14" creationId="{E3698448-DADB-42B3-8FFB-0457409B4AD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15" creationId="{85251844-1A22-43E5-BB67-547857880F40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16" creationId="{56C34013-7F48-49B4-B1E6-80A54BC5E44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17" creationId="{137BFFDC-7B95-494D-B5C7-2A7D38DDE86A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18" creationId="{12764F56-A2D1-42C1-B65F-219A15D76F7C}"/>
          </ac:spMkLst>
        </pc:spChg>
        <pc:spChg chg="mod">
          <ac:chgData name="applet shibuya" userId="8bdd555148b5aa4b" providerId="LiveId" clId="{A77B1CC1-F0A6-430E-A394-7AA1E9A89888}" dt="2022-01-31T07:41:23.410" v="15087" actId="1037"/>
          <ac:spMkLst>
            <pc:docMk/>
            <pc:sldMk cId="3460841693" sldId="313"/>
            <ac:spMk id="122" creationId="{7AE59630-D969-4311-8436-D6AF2587C7F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3" creationId="{87B1A497-2C2E-4E4D-9F64-5CBAC2979666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4" creationId="{128DB505-69B7-418D-98E6-6B316F12998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5" creationId="{0BE9F2CF-2CE1-44B9-BB0C-53A8A4C5E0D3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6" creationId="{B79DAB7D-264A-4174-801B-40AB38168BF8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7" creationId="{1D17EE08-CEEA-4FE2-8933-66547F0A5A7A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8" creationId="{2789A824-9634-42BE-8B46-1650220BFB3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29" creationId="{BA72482E-F15D-408E-BB45-94FBEE47E05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0" creationId="{6A0D6E94-76E1-47E9-B63A-B20F86DEEE7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1" creationId="{06F7EF85-D241-4A8C-A26F-02F536D104C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2" creationId="{BB959735-0BCA-465E-A56C-51BC409D19F9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3" creationId="{CC250A65-FF85-4C74-BE1C-363BED8B84A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4" creationId="{CDBE5282-3290-4110-AE2C-D3DCAF7463F8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5" creationId="{1E2E47D8-0145-4F36-B098-CF5BB7BE4DD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36" creationId="{4532B52B-5414-4092-8F22-B85B9EAF99E9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0" creationId="{79083768-99D2-4214-83EB-8637D439177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1" creationId="{4935C595-8A97-4395-A752-621D1C3176C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2" creationId="{A9174407-33C2-48A1-9CDA-FF64F61B60E8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3" creationId="{41E7CE19-5FB0-4354-AD7D-5CBD81B03592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4" creationId="{EF916D2E-6C22-481D-8B7C-F02387DB1AA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5" creationId="{A171531A-7D58-4741-A058-598712C6EE3A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6" creationId="{5C04FD04-C2C1-4DF8-8262-6FF9C08367E3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7" creationId="{88E5A521-5BF5-4242-A980-A81A1C8B52F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8" creationId="{7174F380-0D89-43F8-BDB8-A87A8973A28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49" creationId="{2E6F3E4B-0326-4195-8C78-0917539E514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0" creationId="{277E9082-CFB7-42D9-B045-53C898D2D0BA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1" creationId="{33B48D4F-034A-4639-B22A-6964E006EDE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2" creationId="{389E83EF-2B96-4FAD-AE59-F5A136F6043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3" creationId="{4F4C250B-14E5-4F1B-8B1A-785DB629CFE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4" creationId="{31ABC786-03EE-4414-A5E9-E1A676BFDD8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8" creationId="{253DC484-3833-48F9-B63D-ADAA627B963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59" creationId="{7A4289D9-1BC6-4C12-B2C7-42CDE7E31D4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0" creationId="{3F9DD44F-06D5-42E9-B012-C11C49D92E79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1" creationId="{CA9A5E70-DA2F-4C83-ACB3-3A2FE906ED2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2" creationId="{76C845D3-8379-450C-B158-1947F44DF51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3" creationId="{D67610D4-B6EA-48BF-A5B3-62EAF3CF4C09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4" creationId="{3FF30F46-7149-4A58-922B-0C869491308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5" creationId="{00C20E50-1A27-4C1B-84AD-F4F76932FEC2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6" creationId="{5DE6FE2A-B773-4F70-9407-C8BD9CE6FC0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7" creationId="{74620F13-47FA-4F00-A23B-8A656F91D8E6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8" creationId="{1F1C8A6A-EE43-4278-B87C-B5C3911681D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69" creationId="{D002F270-B01B-4771-9B10-F408E58105E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0" creationId="{DBB5FC62-8B3D-4992-AF4F-EC21B8E20BD5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1" creationId="{1511E1F1-38C2-4902-9031-DAE34BAA51C6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2" creationId="{2AC6DD8F-1B09-4898-876C-2E7C1755F1F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6" creationId="{16E1EDD5-E210-4AD4-B0DE-354B4E234B03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7" creationId="{5724AB50-6821-4705-A52F-DD5B9831539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8" creationId="{CFBB6CC2-EEA4-4780-BC8D-0546FA35E5B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79" creationId="{638F62AE-E58F-4F1B-84B3-85084341C029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0" creationId="{38C982D1-3AF7-485C-B7FA-452A6931FF0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1" creationId="{19A0D0BB-CF89-46B8-B82E-9501B1CF3AB5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2" creationId="{FA2B1F0F-9AFA-42B9-876F-0F29923745C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3" creationId="{01BBBAF3-8948-4751-A699-B53ADFC77FE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4" creationId="{9A69FD4C-C02B-4850-AD5E-2EB93446548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5" creationId="{EBCBB290-6E90-4249-91FE-8FD93066A42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6" creationId="{12F528F5-F0D4-4BEA-968F-43B1A1036BC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7" creationId="{2332EFEC-DE2E-47DF-B074-639EF6ED37E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8" creationId="{048759AB-F88E-4530-919D-0FDE0DC293C4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89" creationId="{EA9CB3BA-0A77-464C-9411-F25B02FB870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0" creationId="{B318D01E-FE1A-4962-A68E-68217D364C98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4" creationId="{04EA7748-81DB-4228-B857-5D178F78363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5" creationId="{41FDF17F-6273-4582-9228-C692D966F7C5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6" creationId="{6C55D6FA-59E5-416A-8291-935AF7F0D7EE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7" creationId="{3B564F52-D2AC-4ED4-82C6-0A8C37EAF81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8" creationId="{6AFFA667-72CD-48C6-837D-2D30680A4B83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199" creationId="{3DA6F026-4D74-451F-BEA0-6EF04F6B3F9F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0" creationId="{3ECD2287-C9B7-4060-95EB-F653C218660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1" creationId="{FFCBDB5D-0011-4387-9343-452FF9BFC283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2" creationId="{AE0AC8DF-3D90-4EE6-9340-E36F42CFFDA7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3" creationId="{F28034D9-8201-45EE-B8F3-DD872126E11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4" creationId="{68D107E5-EE39-413B-B8A6-148AD05B7F4D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5" creationId="{FAA7CE7E-8BEB-4001-A89E-0C99083CFBDC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6" creationId="{D3FA5449-C906-42FF-AD1D-309AD41D88AB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7" creationId="{60DF8255-4A7A-4454-977F-FD89F7B51832}"/>
          </ac:spMkLst>
        </pc:spChg>
        <pc:spChg chg="mod">
          <ac:chgData name="applet shibuya" userId="8bdd555148b5aa4b" providerId="LiveId" clId="{A77B1CC1-F0A6-430E-A394-7AA1E9A89888}" dt="2022-01-31T07:40:50.199" v="15076"/>
          <ac:spMkLst>
            <pc:docMk/>
            <pc:sldMk cId="3460841693" sldId="313"/>
            <ac:spMk id="208" creationId="{DD14211E-5458-4A8E-A6E7-5DEC42078CC1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16" creationId="{1D2055E0-AB21-43A4-9537-73341D2A930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17" creationId="{F9BC969B-00F7-4544-9A88-8F52A675B95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18" creationId="{A7223896-85DF-4C68-A0A2-7E30738E44B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19" creationId="{70661638-6562-4791-A458-88EC86575FE1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0" creationId="{D3E190C8-3DC7-4CA5-B6AF-8C4C90ECF9EA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4" creationId="{C5B23A95-410F-4F82-B3C2-E401B93AC710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5" creationId="{C2EC6E97-ACB6-4C46-9285-63A8DBF9F77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6" creationId="{3A5BA5BC-AEB5-4665-B075-98D1EF672C1B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7" creationId="{AF7868E6-691F-48AC-A1B9-CBE6CAC85956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8" creationId="{CE07B8F6-7F5A-49C4-B2D4-F372783133CF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29" creationId="{FED2BEE7-6168-4FEC-9A47-3EBB51E9E32C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0" creationId="{FB5C7A0B-2806-494A-8392-5A97C45CC6B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1" creationId="{4F287519-5471-4323-8730-633E0658CB6B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2" creationId="{6935E3D7-53AC-4F5C-8DCD-403CF3379F0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3" creationId="{A2C36835-6531-47B7-9D54-0D05929D354B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4" creationId="{71B2A211-37A1-44C5-B958-0B0C4BE2E226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5" creationId="{1686717C-C77E-4006-8D83-1A265C07C22B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6" creationId="{3A8B2EDB-602C-41DA-84C0-DFF0B3BB01E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7" creationId="{58E42AF7-BA71-40AF-8A63-65D87550594F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38" creationId="{C93ABB24-A9EE-412E-B07E-F4E93CA6D79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2" creationId="{01061CC3-013A-4D4F-8095-CC24A546AE6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3" creationId="{6B5575C7-84B8-424E-B9B5-AE7FC3A5D50A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4" creationId="{EDEEBCD2-B06F-43B3-B7F5-4031EF99EA2A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5" creationId="{9D20D608-BAC8-4A15-B8DA-6BF26B7B44D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6" creationId="{C233D420-520A-49A8-AFC2-437377F4B28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7" creationId="{A09B6091-8FA8-42DA-9E7E-9708C27ED3A0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8" creationId="{389C339F-0E57-40BD-9C01-D86DC74C5E31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49" creationId="{87D8B343-BF90-4898-B161-06FECDC3059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0" creationId="{F65F9D1E-D2E9-42D7-B4B4-9E70628DF90C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1" creationId="{B6CCD7AD-AEB0-470F-8B60-6CD7B466E7A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2" creationId="{EECE9308-A1AE-4654-BE13-8A4D84F12FD8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3" creationId="{C82C1DB9-5AA4-4E8B-8B74-88CE45C75195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4" creationId="{43804A50-A0FC-4741-B186-C3D0AF2DD111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5" creationId="{F9555FD4-9EB0-4381-91E8-F5643E17C27B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56" creationId="{08253E5D-D6D4-4B2C-8E36-8ACA94D2E686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0" creationId="{D0F0230C-FD57-4F64-99F7-CB88F805AFCC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1" creationId="{FDF70C5E-29A3-4639-8271-98F5F5BDE5B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2" creationId="{7AF38EF3-CE40-46BF-8D1E-65A6CA6EF7E9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3" creationId="{08820F49-4DE0-43D3-AC77-5935FC296DA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4" creationId="{FFFFE689-7EBC-4F03-8D26-4A137A9F985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5" creationId="{2FEAF1CB-5BCC-45AF-8809-D61892AE5C5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6" creationId="{3855601C-F106-4B97-BD3B-776CB185D360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7" creationId="{CF8D5479-8FE6-4B3A-8E8C-8753A1889B8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8" creationId="{986FD26B-2305-4741-B261-F88803349850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69" creationId="{FA83440B-341C-4732-9F8D-2681FB81078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0" creationId="{FA24C9A2-C8FD-40D1-8BA1-BAA09A1A0A8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1" creationId="{78C98417-E667-4FE8-905A-B2B7279F4DF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2" creationId="{DC1E5FDB-8BCD-4B57-B98D-CA0B8FEAA98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3" creationId="{690B865D-0AFE-42FA-B4FE-A2D910ECF6A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4" creationId="{752BF4F2-2695-4BB2-80A1-70F11240D95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8" creationId="{4B6AFCC9-8A36-45EF-BE85-CD7AA1641DA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79" creationId="{2C19FFAF-7966-4A29-9BF5-89C7AA12380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0" creationId="{9A7D26FE-50C0-48F1-92E2-AF65758345B8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1" creationId="{A8929FD2-9990-4563-BB70-81E2122F03D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2" creationId="{F44A3EB7-D647-419F-B792-4E28F0A055F6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3" creationId="{AFB7E603-8833-4568-80CF-FC78AB47275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4" creationId="{549A97E3-BB63-4651-8E48-5E29CED851B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5" creationId="{304F7045-B7E8-4FF3-84AC-79242757AE9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6" creationId="{E56996FD-9C48-465F-8475-EE39D11099D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7" creationId="{D97EB264-EB52-44DB-99E6-A69DB3904D1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8" creationId="{77F93E30-3622-49FC-BD54-CC2DD99991BC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89" creationId="{0DBD5BC8-0C57-4A45-A311-2EE5491593CD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0" creationId="{58DCA15F-8A92-4B6A-AE11-A6D839364E5F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1" creationId="{837AAD4F-C093-4651-84F7-35F3BB2AE924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2" creationId="{0C322A81-9B54-47EE-A5AE-B31AE764424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6" creationId="{9467FAE6-4BFA-4FC0-B3E1-300EEF3C837A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7" creationId="{29B4A312-8353-4546-B31F-196F761A06B7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8" creationId="{745322AB-E11E-4C92-BA36-51A2E3F52CFF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299" creationId="{6C5D7877-6ED7-45CD-93F8-AD45E540B836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0" creationId="{4C085229-697F-49A1-83F6-CECD1918A24F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1" creationId="{E2007E09-FFB6-4A97-92B5-A1EB10380E75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2" creationId="{A0490483-B612-4D4F-9E59-6A4BE666FCC2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3" creationId="{D984FE44-3B3C-47B2-8388-3613393DF92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4" creationId="{2164A6E0-30DB-42B9-9FC0-D6F20EACC985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5" creationId="{BE4AAD6C-8C8D-44D7-A163-B2317E2A1363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6" creationId="{87005A03-7828-4F33-BD16-107B5456E9C8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7" creationId="{D1C27D83-AE38-4CC5-A546-87C6086C95CC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8" creationId="{00D6C1EE-FFBB-4F4E-B287-4BAF591C070E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09" creationId="{4EBA89B4-7684-4C6A-BA24-2ECD11D5844A}"/>
          </ac:spMkLst>
        </pc:spChg>
        <pc:spChg chg="mod">
          <ac:chgData name="applet shibuya" userId="8bdd555148b5aa4b" providerId="LiveId" clId="{A77B1CC1-F0A6-430E-A394-7AA1E9A89888}" dt="2022-01-31T07:41:31.141" v="15089"/>
          <ac:spMkLst>
            <pc:docMk/>
            <pc:sldMk cId="3460841693" sldId="313"/>
            <ac:spMk id="310" creationId="{46F96F68-DC0A-465E-BDC4-ADA065327A10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4" creationId="{9FDF073D-28A2-46F5-BAE7-9E02ECE46CFD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5" creationId="{B568669C-44AD-42B8-AECF-8D5EF0CAAC00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6" creationId="{CAF9C743-EAC5-4F9E-A613-789BD972E9C2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7" creationId="{443F6899-39A9-4680-9C5B-0BA74D349554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8" creationId="{17DA9F59-ED6D-41E7-A3F6-238E74F0BD8B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19" creationId="{1AE126F9-0EC5-4726-9364-BB4A64248D68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20" creationId="{9FEB94D7-D9C3-4984-86D0-BF769A8B4EAE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21" creationId="{4383535F-378D-47F5-A3F5-950F5D9D401F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22" creationId="{D5E72F96-D2C2-4721-8FE7-EC7B2A75F3CA}"/>
          </ac:spMkLst>
        </pc:spChg>
        <pc:spChg chg="mod">
          <ac:chgData name="applet shibuya" userId="8bdd555148b5aa4b" providerId="LiveId" clId="{A77B1CC1-F0A6-430E-A394-7AA1E9A89888}" dt="2022-01-31T07:44:00.674" v="15138"/>
          <ac:spMkLst>
            <pc:docMk/>
            <pc:sldMk cId="3460841693" sldId="313"/>
            <ac:spMk id="323" creationId="{4D7C837F-9DD3-42C3-A9D7-7BFFED3E8BB7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27" creationId="{D1946B46-0A30-4EFD-88C8-39C734D120F4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28" creationId="{C68A5B98-0D3C-4048-9F49-51E1140E1066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29" creationId="{7B1F69B2-5503-4DE6-951C-275C60FBC1B6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0" creationId="{2BCFEE03-B96C-4BDD-86FE-BA337D1E73A0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1" creationId="{7336CFD7-8663-47A6-A091-6AABC4571756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2" creationId="{A274EE12-5C7C-402B-A307-CD70C7DB307E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3" creationId="{C678C6C8-B28C-482C-9ECE-B1F4FE935DED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4" creationId="{F80479DA-F260-4B5A-9A07-9AE9A22038EF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5" creationId="{6456BE69-640A-41CA-849C-DCCB0C4FB834}"/>
          </ac:spMkLst>
        </pc:spChg>
        <pc:spChg chg="mod">
          <ac:chgData name="applet shibuya" userId="8bdd555148b5aa4b" providerId="LiveId" clId="{A77B1CC1-F0A6-430E-A394-7AA1E9A89888}" dt="2022-01-31T07:44:04.124" v="15139"/>
          <ac:spMkLst>
            <pc:docMk/>
            <pc:sldMk cId="3460841693" sldId="313"/>
            <ac:spMk id="336" creationId="{21F99B21-9406-451A-AFC5-DA2576ADA36C}"/>
          </ac:spMkLst>
        </pc:spChg>
        <pc:spChg chg="mod topLvl">
          <ac:chgData name="applet shibuya" userId="8bdd555148b5aa4b" providerId="LiveId" clId="{A77B1CC1-F0A6-430E-A394-7AA1E9A89888}" dt="2022-01-31T08:00:10.502" v="15364" actId="164"/>
          <ac:spMkLst>
            <pc:docMk/>
            <pc:sldMk cId="3460841693" sldId="313"/>
            <ac:spMk id="338" creationId="{7567491C-5130-433C-B41D-255ECAC7AF6D}"/>
          </ac:spMkLst>
        </pc:spChg>
        <pc:spChg chg="mod topLvl">
          <ac:chgData name="applet shibuya" userId="8bdd555148b5aa4b" providerId="LiveId" clId="{A77B1CC1-F0A6-430E-A394-7AA1E9A89888}" dt="2022-01-31T08:00:10.502" v="15364" actId="164"/>
          <ac:spMkLst>
            <pc:docMk/>
            <pc:sldMk cId="3460841693" sldId="313"/>
            <ac:spMk id="339" creationId="{5A34AA8D-F5C5-48C5-99F4-DC53DAE65A75}"/>
          </ac:spMkLst>
        </pc:spChg>
        <pc:spChg chg="mod">
          <ac:chgData name="applet shibuya" userId="8bdd555148b5aa4b" providerId="LiveId" clId="{A77B1CC1-F0A6-430E-A394-7AA1E9A89888}" dt="2022-01-31T07:54:21.431" v="15336"/>
          <ac:spMkLst>
            <pc:docMk/>
            <pc:sldMk cId="3460841693" sldId="313"/>
            <ac:spMk id="341" creationId="{93F69F9F-E3AB-4FA7-838C-666B967BE55D}"/>
          </ac:spMkLst>
        </pc:spChg>
        <pc:spChg chg="mod">
          <ac:chgData name="applet shibuya" userId="8bdd555148b5aa4b" providerId="LiveId" clId="{A77B1CC1-F0A6-430E-A394-7AA1E9A89888}" dt="2022-01-31T07:54:21.431" v="15336"/>
          <ac:spMkLst>
            <pc:docMk/>
            <pc:sldMk cId="3460841693" sldId="313"/>
            <ac:spMk id="342" creationId="{BD261609-E67B-44B4-B949-DBB398E3A919}"/>
          </ac:spMkLst>
        </pc:spChg>
        <pc:spChg chg="mod">
          <ac:chgData name="applet shibuya" userId="8bdd555148b5aa4b" providerId="LiveId" clId="{A77B1CC1-F0A6-430E-A394-7AA1E9A89888}" dt="2022-01-31T09:25:15.522" v="16366" actId="165"/>
          <ac:spMkLst>
            <pc:docMk/>
            <pc:sldMk cId="3460841693" sldId="313"/>
            <ac:spMk id="346" creationId="{B610A133-2D4F-42B7-A3ED-A9A84472EA7B}"/>
          </ac:spMkLst>
        </pc:spChg>
        <pc:spChg chg="del mod ord">
          <ac:chgData name="applet shibuya" userId="8bdd555148b5aa4b" providerId="LiveId" clId="{A77B1CC1-F0A6-430E-A394-7AA1E9A89888}" dt="2022-01-31T08:19:43.615" v="15541" actId="478"/>
          <ac:spMkLst>
            <pc:docMk/>
            <pc:sldMk cId="3460841693" sldId="313"/>
            <ac:spMk id="347" creationId="{BDA1A939-47CF-4B40-8242-D969E51B1A8A}"/>
          </ac:spMkLst>
        </pc:spChg>
        <pc:spChg chg="mod">
          <ac:chgData name="applet shibuya" userId="8bdd555148b5aa4b" providerId="LiveId" clId="{A77B1CC1-F0A6-430E-A394-7AA1E9A89888}" dt="2022-01-31T09:25:15.522" v="16366" actId="165"/>
          <ac:spMkLst>
            <pc:docMk/>
            <pc:sldMk cId="3460841693" sldId="313"/>
            <ac:spMk id="348" creationId="{E081458F-2601-4A9F-B7D9-FF896B57C76A}"/>
          </ac:spMkLst>
        </pc:spChg>
        <pc:spChg chg="del mod ord">
          <ac:chgData name="applet shibuya" userId="8bdd555148b5aa4b" providerId="LiveId" clId="{A77B1CC1-F0A6-430E-A394-7AA1E9A89888}" dt="2022-01-31T08:20:01.865" v="15546" actId="478"/>
          <ac:spMkLst>
            <pc:docMk/>
            <pc:sldMk cId="3460841693" sldId="313"/>
            <ac:spMk id="349" creationId="{B7B3E23D-0FE5-4564-B542-7C206F65BEB6}"/>
          </ac:spMkLst>
        </pc:spChg>
        <pc:spChg chg="mod">
          <ac:chgData name="applet shibuya" userId="8bdd555148b5aa4b" providerId="LiveId" clId="{A77B1CC1-F0A6-430E-A394-7AA1E9A89888}" dt="2022-01-31T09:25:15.522" v="16366" actId="165"/>
          <ac:spMkLst>
            <pc:docMk/>
            <pc:sldMk cId="3460841693" sldId="313"/>
            <ac:spMk id="350" creationId="{B510F279-E512-433D-83AD-D141C3DFF36D}"/>
          </ac:spMkLst>
        </pc:spChg>
        <pc:spChg chg="add mod ord topLvl">
          <ac:chgData name="applet shibuya" userId="8bdd555148b5aa4b" providerId="LiveId" clId="{A77B1CC1-F0A6-430E-A394-7AA1E9A89888}" dt="2022-01-31T09:25:29.184" v="16368" actId="164"/>
          <ac:spMkLst>
            <pc:docMk/>
            <pc:sldMk cId="3460841693" sldId="313"/>
            <ac:spMk id="351" creationId="{EA6170E3-BDA5-4011-9BB9-7CCAD8372EC0}"/>
          </ac:spMkLst>
        </pc:spChg>
        <pc:spChg chg="add mod ord topLvl">
          <ac:chgData name="applet shibuya" userId="8bdd555148b5aa4b" providerId="LiveId" clId="{A77B1CC1-F0A6-430E-A394-7AA1E9A89888}" dt="2022-01-31T09:25:29.184" v="16368" actId="164"/>
          <ac:spMkLst>
            <pc:docMk/>
            <pc:sldMk cId="3460841693" sldId="313"/>
            <ac:spMk id="352" creationId="{F93A4064-87DF-40DB-A70E-7D77B75AAFDC}"/>
          </ac:spMkLst>
        </pc:spChg>
        <pc:spChg chg="add mod ord topLvl">
          <ac:chgData name="applet shibuya" userId="8bdd555148b5aa4b" providerId="LiveId" clId="{A77B1CC1-F0A6-430E-A394-7AA1E9A89888}" dt="2022-01-31T09:25:29.184" v="16368" actId="164"/>
          <ac:spMkLst>
            <pc:docMk/>
            <pc:sldMk cId="3460841693" sldId="313"/>
            <ac:spMk id="353" creationId="{8D09F4F5-4987-446E-9C76-7A6D67ACB934}"/>
          </ac:spMkLst>
        </pc:spChg>
        <pc:spChg chg="add mod topLvl">
          <ac:chgData name="applet shibuya" userId="8bdd555148b5aa4b" providerId="LiveId" clId="{A77B1CC1-F0A6-430E-A394-7AA1E9A89888}" dt="2022-01-31T09:25:29.184" v="16368" actId="164"/>
          <ac:spMkLst>
            <pc:docMk/>
            <pc:sldMk cId="3460841693" sldId="313"/>
            <ac:spMk id="355" creationId="{62BEDE9D-B370-45C3-9E19-93A6496182E9}"/>
          </ac:spMkLst>
        </pc:spChg>
        <pc:spChg chg="add mod topLvl">
          <ac:chgData name="applet shibuya" userId="8bdd555148b5aa4b" providerId="LiveId" clId="{A77B1CC1-F0A6-430E-A394-7AA1E9A89888}" dt="2022-01-31T09:25:21.064" v="16367" actId="1076"/>
          <ac:spMkLst>
            <pc:docMk/>
            <pc:sldMk cId="3460841693" sldId="313"/>
            <ac:spMk id="356" creationId="{7461FEF9-8040-45FC-B981-CEC7610BDB4C}"/>
          </ac:spMkLst>
        </pc:spChg>
        <pc:spChg chg="mod">
          <ac:chgData name="applet shibuya" userId="8bdd555148b5aa4b" providerId="LiveId" clId="{A77B1CC1-F0A6-430E-A394-7AA1E9A89888}" dt="2022-01-31T09:25:31.531" v="16369"/>
          <ac:spMkLst>
            <pc:docMk/>
            <pc:sldMk cId="3460841693" sldId="313"/>
            <ac:spMk id="360" creationId="{CA0409EB-E019-4D6F-BB05-DA159DBDE17E}"/>
          </ac:spMkLst>
        </pc:spChg>
        <pc:spChg chg="mod">
          <ac:chgData name="applet shibuya" userId="8bdd555148b5aa4b" providerId="LiveId" clId="{A77B1CC1-F0A6-430E-A394-7AA1E9A89888}" dt="2022-01-31T09:25:31.531" v="16369"/>
          <ac:spMkLst>
            <pc:docMk/>
            <pc:sldMk cId="3460841693" sldId="313"/>
            <ac:spMk id="361" creationId="{8CD77015-AAA7-454C-B5BB-699A4138627E}"/>
          </ac:spMkLst>
        </pc:spChg>
        <pc:spChg chg="mod">
          <ac:chgData name="applet shibuya" userId="8bdd555148b5aa4b" providerId="LiveId" clId="{A77B1CC1-F0A6-430E-A394-7AA1E9A89888}" dt="2022-01-31T09:25:31.531" v="16369"/>
          <ac:spMkLst>
            <pc:docMk/>
            <pc:sldMk cId="3460841693" sldId="313"/>
            <ac:spMk id="363" creationId="{3BB6227C-11B4-4656-AA21-9958F1AEE2A6}"/>
          </ac:spMkLst>
        </pc:spChg>
        <pc:spChg chg="mod">
          <ac:chgData name="applet shibuya" userId="8bdd555148b5aa4b" providerId="LiveId" clId="{A77B1CC1-F0A6-430E-A394-7AA1E9A89888}" dt="2022-01-31T09:26:07.561" v="16373" actId="207"/>
          <ac:spMkLst>
            <pc:docMk/>
            <pc:sldMk cId="3460841693" sldId="313"/>
            <ac:spMk id="364" creationId="{E900B73B-26E4-48F1-B3FF-83FE14229864}"/>
          </ac:spMkLst>
        </pc:spChg>
        <pc:spChg chg="mod">
          <ac:chgData name="applet shibuya" userId="8bdd555148b5aa4b" providerId="LiveId" clId="{A77B1CC1-F0A6-430E-A394-7AA1E9A89888}" dt="2022-01-31T09:25:58.650" v="16371" actId="207"/>
          <ac:spMkLst>
            <pc:docMk/>
            <pc:sldMk cId="3460841693" sldId="313"/>
            <ac:spMk id="365" creationId="{724D2EA3-E3CF-48F8-BA1D-4955CF87C61A}"/>
          </ac:spMkLst>
        </pc:spChg>
        <pc:spChg chg="mod">
          <ac:chgData name="applet shibuya" userId="8bdd555148b5aa4b" providerId="LiveId" clId="{A77B1CC1-F0A6-430E-A394-7AA1E9A89888}" dt="2022-01-31T09:26:03.080" v="16372" actId="207"/>
          <ac:spMkLst>
            <pc:docMk/>
            <pc:sldMk cId="3460841693" sldId="313"/>
            <ac:spMk id="366" creationId="{24949D27-E480-404D-98D9-C0D15ADC591E}"/>
          </ac:spMkLst>
        </pc:spChg>
        <pc:spChg chg="mod">
          <ac:chgData name="applet shibuya" userId="8bdd555148b5aa4b" providerId="LiveId" clId="{A77B1CC1-F0A6-430E-A394-7AA1E9A89888}" dt="2022-01-31T09:25:31.531" v="16369"/>
          <ac:spMkLst>
            <pc:docMk/>
            <pc:sldMk cId="3460841693" sldId="313"/>
            <ac:spMk id="367" creationId="{06FB66BD-69F6-4649-A29A-FC5CE8817290}"/>
          </ac:spMkLst>
        </pc:spChg>
        <pc:grpChg chg="add del mod">
          <ac:chgData name="applet shibuya" userId="8bdd555148b5aa4b" providerId="LiveId" clId="{A77B1CC1-F0A6-430E-A394-7AA1E9A89888}" dt="2022-02-16T02:09:21.888" v="52540" actId="165"/>
          <ac:grpSpMkLst>
            <pc:docMk/>
            <pc:sldMk cId="3460841693" sldId="313"/>
            <ac:grpSpMk id="2" creationId="{B22FDA68-EE9B-49FC-A142-E27AF37E11D1}"/>
          </ac:grpSpMkLst>
        </pc:grpChg>
        <pc:grpChg chg="add mod">
          <ac:chgData name="applet shibuya" userId="8bdd555148b5aa4b" providerId="LiveId" clId="{A77B1CC1-F0A6-430E-A394-7AA1E9A89888}" dt="2022-02-16T02:09:45.198" v="52542" actId="164"/>
          <ac:grpSpMkLst>
            <pc:docMk/>
            <pc:sldMk cId="3460841693" sldId="313"/>
            <ac:grpSpMk id="3" creationId="{46B738F5-30E1-4220-9634-EC60789B0A2B}"/>
          </ac:grpSpMkLst>
        </pc:grpChg>
        <pc:grpChg chg="add 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4" creationId="{63A4D7BC-1A40-42E4-8C0F-9F9C0CF955D3}"/>
          </ac:grpSpMkLst>
        </pc:grpChg>
        <pc:grpChg chg="add mod">
          <ac:chgData name="applet shibuya" userId="8bdd555148b5aa4b" providerId="LiveId" clId="{A77B1CC1-F0A6-430E-A394-7AA1E9A89888}" dt="2022-02-16T02:22:41.879" v="52713" actId="164"/>
          <ac:grpSpMkLst>
            <pc:docMk/>
            <pc:sldMk cId="3460841693" sldId="313"/>
            <ac:grpSpMk id="4" creationId="{B32AEE55-3FB2-4201-AAEB-3250D829292B}"/>
          </ac:grpSpMkLst>
        </pc:grpChg>
        <pc:grpChg chg="add mod">
          <ac:chgData name="applet shibuya" userId="8bdd555148b5aa4b" providerId="LiveId" clId="{A77B1CC1-F0A6-430E-A394-7AA1E9A89888}" dt="2022-02-07T05:14:29.265" v="35796" actId="1076"/>
          <ac:grpSpMkLst>
            <pc:docMk/>
            <pc:sldMk cId="3460841693" sldId="313"/>
            <ac:grpSpMk id="6" creationId="{FC52617F-678D-4FC7-B5A1-6DCF22E85071}"/>
          </ac:grpSpMkLst>
        </pc:grpChg>
        <pc:grpChg chg="add mod">
          <ac:chgData name="applet shibuya" userId="8bdd555148b5aa4b" providerId="LiveId" clId="{A77B1CC1-F0A6-430E-A394-7AA1E9A89888}" dt="2022-02-02T05:42:03.475" v="21606" actId="1076"/>
          <ac:grpSpMkLst>
            <pc:docMk/>
            <pc:sldMk cId="3460841693" sldId="313"/>
            <ac:grpSpMk id="9" creationId="{9A8EE818-D0AC-4F35-8DFC-8D97681A1ABD}"/>
          </ac:grpSpMkLst>
        </pc:grpChg>
        <pc:grpChg chg="add 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10" creationId="{4253BE24-4D74-4357-BE3E-E3E5E31C853A}"/>
          </ac:grpSpMkLst>
        </pc:grpChg>
        <pc:grpChg chg="add 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16" creationId="{4BE1DDC4-C3B0-4E56-A49D-201699E2978F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22" creationId="{D80D746D-28EA-44C1-B88D-B189F701EBEF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23" creationId="{950B2A16-DE95-462B-A839-024260F10EFA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24" creationId="{C4E432DD-9EF0-4769-A56E-337849104739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25" creationId="{900F729C-B3FC-41FB-8727-58A61DAAD571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26" creationId="{88CB1D40-D05A-4BAB-9881-561B2EE2873D}"/>
          </ac:grpSpMkLst>
        </pc:grpChg>
        <pc:grpChg chg="add mod">
          <ac:chgData name="applet shibuya" userId="8bdd555148b5aa4b" providerId="LiveId" clId="{A77B1CC1-F0A6-430E-A394-7AA1E9A89888}" dt="2022-02-02T02:02:38.781" v="18906" actId="1076"/>
          <ac:grpSpMkLst>
            <pc:docMk/>
            <pc:sldMk cId="3460841693" sldId="313"/>
            <ac:grpSpMk id="27" creationId="{FFD0FB6B-E218-4827-9DAC-0CD2F9DF8561}"/>
          </ac:grpSpMkLst>
        </pc:grpChg>
        <pc:grpChg chg="mod">
          <ac:chgData name="applet shibuya" userId="8bdd555148b5aa4b" providerId="LiveId" clId="{A77B1CC1-F0A6-430E-A394-7AA1E9A89888}" dt="2022-02-02T02:02:35.776" v="18905"/>
          <ac:grpSpMkLst>
            <pc:docMk/>
            <pc:sldMk cId="3460841693" sldId="313"/>
            <ac:grpSpMk id="30" creationId="{2A4EF7C8-F1CA-4304-BD2B-BE34B147661A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42" creationId="{C347BC29-E79D-4899-A540-27378F9F1C60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43" creationId="{E4E17E0D-2538-4BBD-9CB4-76AD617A1771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44" creationId="{F30A17D8-D58E-4C1C-94F0-F7DAEA55D56E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45" creationId="{4229E01D-8152-4BD8-BA4F-45EFF6D5FA12}"/>
          </ac:grpSpMkLst>
        </pc:grpChg>
        <pc:grpChg chg="add del mod">
          <ac:chgData name="applet shibuya" userId="8bdd555148b5aa4b" providerId="LiveId" clId="{A77B1CC1-F0A6-430E-A394-7AA1E9A89888}" dt="2022-02-02T03:07:15.448" v="20192" actId="165"/>
          <ac:grpSpMkLst>
            <pc:docMk/>
            <pc:sldMk cId="3460841693" sldId="313"/>
            <ac:grpSpMk id="46" creationId="{EEB48DE6-72A3-42CD-899A-36DE707948DB}"/>
          </ac:grpSpMkLst>
        </pc:grpChg>
        <pc:grpChg chg="add del mod">
          <ac:chgData name="applet shibuya" userId="8bdd555148b5aa4b" providerId="LiveId" clId="{A77B1CC1-F0A6-430E-A394-7AA1E9A89888}" dt="2022-02-02T03:07:43.034" v="20198" actId="478"/>
          <ac:grpSpMkLst>
            <pc:docMk/>
            <pc:sldMk cId="3460841693" sldId="313"/>
            <ac:grpSpMk id="50" creationId="{585DF635-DE19-4ABD-B677-A0CEF21EB544}"/>
          </ac:grpSpMkLst>
        </pc:grpChg>
        <pc:grpChg chg="add mod">
          <ac:chgData name="applet shibuya" userId="8bdd555148b5aa4b" providerId="LiveId" clId="{A77B1CC1-F0A6-430E-A394-7AA1E9A89888}" dt="2022-02-02T03:11:45.917" v="20241" actId="164"/>
          <ac:grpSpMkLst>
            <pc:docMk/>
            <pc:sldMk cId="3460841693" sldId="313"/>
            <ac:grpSpMk id="54" creationId="{BDCB02F8-D255-45E4-AC2E-40A360EB5FB8}"/>
          </ac:grpSpMkLst>
        </pc:grpChg>
        <pc:grpChg chg="add mod">
          <ac:chgData name="applet shibuya" userId="8bdd555148b5aa4b" providerId="LiveId" clId="{A77B1CC1-F0A6-430E-A394-7AA1E9A89888}" dt="2022-02-03T09:36:45.012" v="28233" actId="1076"/>
          <ac:grpSpMkLst>
            <pc:docMk/>
            <pc:sldMk cId="3460841693" sldId="313"/>
            <ac:grpSpMk id="57" creationId="{D56D57B0-E883-4C20-A49D-DF070FCA100E}"/>
          </ac:grpSpMkLst>
        </pc:grpChg>
        <pc:grpChg chg="add mod">
          <ac:chgData name="applet shibuya" userId="8bdd555148b5aa4b" providerId="LiveId" clId="{A77B1CC1-F0A6-430E-A394-7AA1E9A89888}" dt="2022-02-03T09:18:28.560" v="27998" actId="1076"/>
          <ac:grpSpMkLst>
            <pc:docMk/>
            <pc:sldMk cId="3460841693" sldId="313"/>
            <ac:grpSpMk id="60" creationId="{C87C2498-0A3A-4584-8499-014DA62030B6}"/>
          </ac:grpSpMkLst>
        </pc:grpChg>
        <pc:grpChg chg="add mod">
          <ac:chgData name="applet shibuya" userId="8bdd555148b5aa4b" providerId="LiveId" clId="{A77B1CC1-F0A6-430E-A394-7AA1E9A89888}" dt="2022-02-02T03:41:56.356" v="20669" actId="1076"/>
          <ac:grpSpMkLst>
            <pc:docMk/>
            <pc:sldMk cId="3460841693" sldId="313"/>
            <ac:grpSpMk id="61" creationId="{74FF2E6B-C86C-44B6-B8B8-020D5FAD2DE0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61" creationId="{9AA5E011-DCB3-4979-BB61-A2ABF8D4C435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62" creationId="{5823E615-C713-40E8-B2DD-EA5505321869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63" creationId="{831CC66B-3695-49D4-8829-742D6B5AB828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64" creationId="{8C978820-7E90-46C9-B23D-2F835305B429}"/>
          </ac:grpSpMkLst>
        </pc:grpChg>
        <pc:grpChg chg="mod">
          <ac:chgData name="applet shibuya" userId="8bdd555148b5aa4b" providerId="LiveId" clId="{A77B1CC1-F0A6-430E-A394-7AA1E9A89888}" dt="2022-02-02T03:41:54.693" v="20668"/>
          <ac:grpSpMkLst>
            <pc:docMk/>
            <pc:sldMk cId="3460841693" sldId="313"/>
            <ac:grpSpMk id="64" creationId="{E80FC6F5-9DBE-4F04-BDED-54D3E6E37794}"/>
          </ac:grpSpMkLst>
        </pc:grpChg>
        <pc:grpChg chg="add mod">
          <ac:chgData name="applet shibuya" userId="8bdd555148b5aa4b" providerId="LiveId" clId="{A77B1CC1-F0A6-430E-A394-7AA1E9A89888}" dt="2022-02-03T09:36:48.210" v="28235" actId="1076"/>
          <ac:grpSpMkLst>
            <pc:docMk/>
            <pc:sldMk cId="3460841693" sldId="313"/>
            <ac:grpSpMk id="72" creationId="{4E085EA5-FDE1-4B5E-A86B-C41435BD5D4B}"/>
          </ac:grpSpMkLst>
        </pc:grpChg>
        <pc:grpChg chg="add mod">
          <ac:chgData name="applet shibuya" userId="8bdd555148b5aa4b" providerId="LiveId" clId="{A77B1CC1-F0A6-430E-A394-7AA1E9A89888}" dt="2022-02-03T10:03:49.673" v="28581" actId="1076"/>
          <ac:grpSpMkLst>
            <pc:docMk/>
            <pc:sldMk cId="3460841693" sldId="313"/>
            <ac:grpSpMk id="75" creationId="{908B7F4E-1214-48AC-9954-A414A5C8653D}"/>
          </ac:grpSpMkLst>
        </pc:grpChg>
        <pc:grpChg chg="add mod">
          <ac:chgData name="applet shibuya" userId="8bdd555148b5aa4b" providerId="LiveId" clId="{A77B1CC1-F0A6-430E-A394-7AA1E9A89888}" dt="2022-02-03T10:03:51.766" v="28583" actId="1076"/>
          <ac:grpSpMkLst>
            <pc:docMk/>
            <pc:sldMk cId="3460841693" sldId="313"/>
            <ac:grpSpMk id="78" creationId="{E60C6AFC-6166-4085-B21E-843AFF7C5637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80" creationId="{092578A2-3535-4C38-93EA-19E9D73C81FE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81" creationId="{0E10A3E1-F665-454D-9F8A-466BF016549D}"/>
          </ac:grpSpMkLst>
        </pc:grpChg>
        <pc:grpChg chg="add mod">
          <ac:chgData name="applet shibuya" userId="8bdd555148b5aa4b" providerId="LiveId" clId="{A77B1CC1-F0A6-430E-A394-7AA1E9A89888}" dt="2022-02-07T05:14:32.833" v="35797" actId="1076"/>
          <ac:grpSpMkLst>
            <pc:docMk/>
            <pc:sldMk cId="3460841693" sldId="313"/>
            <ac:grpSpMk id="81" creationId="{296D74D2-ADF3-4FD7-9B83-83B02F3B6506}"/>
          </ac:grpSpMkLst>
        </pc:grpChg>
        <pc:grpChg chg="add del mod">
          <ac:chgData name="applet shibuya" userId="8bdd555148b5aa4b" providerId="LiveId" clId="{A77B1CC1-F0A6-430E-A394-7AA1E9A89888}" dt="2022-02-04T03:43:34.703" v="31237" actId="478"/>
          <ac:grpSpMkLst>
            <pc:docMk/>
            <pc:sldMk cId="3460841693" sldId="313"/>
            <ac:grpSpMk id="81" creationId="{EF67F5F5-0ADA-4962-9FDA-FA75A08707BC}"/>
          </ac:grpSpMkLst>
        </pc:grpChg>
        <pc:grpChg chg="add del mod">
          <ac:chgData name="applet shibuya" userId="8bdd555148b5aa4b" providerId="LiveId" clId="{A77B1CC1-F0A6-430E-A394-7AA1E9A89888}" dt="2022-02-03T10:14:23.013" v="28621" actId="478"/>
          <ac:grpSpMkLst>
            <pc:docMk/>
            <pc:sldMk cId="3460841693" sldId="313"/>
            <ac:grpSpMk id="81" creationId="{FBECCC25-8506-4EFD-94A8-88A70363E22A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82" creationId="{9A67957B-94CF-4718-AC6E-A13E84A7DA20}"/>
          </ac:grpSpMkLst>
        </pc:grpChg>
        <pc:grpChg chg="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83" creationId="{7EC00A86-0C1C-4199-80D2-EB12E8F2647C}"/>
          </ac:grpSpMkLst>
        </pc:grpChg>
        <pc:grpChg chg="add mod">
          <ac:chgData name="applet shibuya" userId="8bdd555148b5aa4b" providerId="LiveId" clId="{A77B1CC1-F0A6-430E-A394-7AA1E9A89888}" dt="2022-02-03T10:14:33.070" v="28625" actId="207"/>
          <ac:grpSpMkLst>
            <pc:docMk/>
            <pc:sldMk cId="3460841693" sldId="313"/>
            <ac:grpSpMk id="84" creationId="{43B545DA-E42D-43CB-A099-9DA53FCEAB4C}"/>
          </ac:grpSpMkLst>
        </pc:grpChg>
        <pc:grpChg chg="mod">
          <ac:chgData name="applet shibuya" userId="8bdd555148b5aa4b" providerId="LiveId" clId="{A77B1CC1-F0A6-430E-A394-7AA1E9A89888}" dt="2022-02-04T03:43:30.457" v="31235"/>
          <ac:grpSpMkLst>
            <pc:docMk/>
            <pc:sldMk cId="3460841693" sldId="313"/>
            <ac:grpSpMk id="87" creationId="{B6B33902-8FF4-4587-9A41-8E6543A6A737}"/>
          </ac:grpSpMkLst>
        </pc:grpChg>
        <pc:grpChg chg="mod">
          <ac:chgData name="applet shibuya" userId="8bdd555148b5aa4b" providerId="LiveId" clId="{A77B1CC1-F0A6-430E-A394-7AA1E9A89888}" dt="2022-02-07T05:13:53.473" v="35791"/>
          <ac:grpSpMkLst>
            <pc:docMk/>
            <pc:sldMk cId="3460841693" sldId="313"/>
            <ac:grpSpMk id="87" creationId="{CB60B00B-E27C-4E01-918A-36FA12B75DD4}"/>
          </ac:grpSpMkLst>
        </pc:grpChg>
        <pc:grpChg chg="add del mod">
          <ac:chgData name="applet shibuya" userId="8bdd555148b5aa4b" providerId="LiveId" clId="{A77B1CC1-F0A6-430E-A394-7AA1E9A89888}" dt="2022-02-16T02:05:34.838" v="52490" actId="165"/>
          <ac:grpSpMkLst>
            <pc:docMk/>
            <pc:sldMk cId="3460841693" sldId="313"/>
            <ac:grpSpMk id="93" creationId="{586AA349-660D-4977-BE76-04482FC3B82C}"/>
          </ac:grpSpMkLst>
        </pc:grpChg>
        <pc:grpChg chg="add del mod">
          <ac:chgData name="applet shibuya" userId="8bdd555148b5aa4b" providerId="LiveId" clId="{A77B1CC1-F0A6-430E-A394-7AA1E9A89888}" dt="2022-02-16T02:21:48.504" v="52666" actId="165"/>
          <ac:grpSpMkLst>
            <pc:docMk/>
            <pc:sldMk cId="3460841693" sldId="313"/>
            <ac:grpSpMk id="96" creationId="{1E034D98-B054-4EC9-AEE0-48B8EA0A7342}"/>
          </ac:grpSpMkLst>
        </pc:grpChg>
        <pc:grpChg chg="add del mod topLvl">
          <ac:chgData name="applet shibuya" userId="8bdd555148b5aa4b" providerId="LiveId" clId="{A77B1CC1-F0A6-430E-A394-7AA1E9A89888}" dt="2022-01-31T07:43:53.544" v="15136" actId="478"/>
          <ac:grpSpMkLst>
            <pc:docMk/>
            <pc:sldMk cId="3460841693" sldId="313"/>
            <ac:grpSpMk id="100" creationId="{8D3CF444-D49B-40C6-8376-A00D84CCDAA3}"/>
          </ac:grpSpMkLst>
        </pc:grpChg>
        <pc:grpChg chg="add del mod">
          <ac:chgData name="applet shibuya" userId="8bdd555148b5aa4b" providerId="LiveId" clId="{A77B1CC1-F0A6-430E-A394-7AA1E9A89888}" dt="2022-01-31T07:42:18.798" v="15115" actId="165"/>
          <ac:grpSpMkLst>
            <pc:docMk/>
            <pc:sldMk cId="3460841693" sldId="313"/>
            <ac:grpSpMk id="106" creationId="{57444930-9D21-4687-8CD0-196D6FD927B4}"/>
          </ac:grpSpMkLst>
        </pc:grpChg>
        <pc:grpChg chg="add del mod">
          <ac:chgData name="applet shibuya" userId="8bdd555148b5aa4b" providerId="LiveId" clId="{A77B1CC1-F0A6-430E-A394-7AA1E9A89888}" dt="2022-01-31T07:41:28.340" v="15088" actId="478"/>
          <ac:grpSpMkLst>
            <pc:docMk/>
            <pc:sldMk cId="3460841693" sldId="313"/>
            <ac:grpSpMk id="107" creationId="{92F11970-3265-40B0-9CFB-F63C18793077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08" creationId="{54FA03CA-5E21-42E1-A610-1E5A4F5CEA16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09" creationId="{945A41CB-A475-4768-8E85-7678B42A2ED3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10" creationId="{21CE224F-4F51-4015-A4ED-8E365A69DB67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11" creationId="{685A855D-6144-4888-82A4-948D86D8B2C4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12" creationId="{D1E2E9E5-BDF3-4F78-B447-35611CE107B4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13" creationId="{A1D7DF4F-AAB6-48BA-96B3-B84F3CE0347F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19" creationId="{13EC3F80-B29A-4193-958A-66FF79E12CED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20" creationId="{40B5B49A-61D8-41B7-A9CA-6999243E285E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21" creationId="{4B110463-FAE8-4F07-90F1-8E75658C1912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37" creationId="{D2B2DCE0-9C28-4365-ACF3-A1663F63856F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38" creationId="{F3845ECC-FDEC-462B-B584-312DB73F8FD8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39" creationId="{8EC9D4B7-DB18-445A-B76E-4E4A913A2F70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55" creationId="{99E9ABC9-E150-4E40-9A47-FB05FB6ECA0E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56" creationId="{306541AF-29F3-4048-8877-B665836326EA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57" creationId="{7B7A4FBE-22E1-448B-86A0-951FF6C393F0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73" creationId="{7CBD02A2-7E4D-41E1-A47D-BA75B47FCFD5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74" creationId="{FFC6FD3D-0621-4171-9054-914540986F48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75" creationId="{71D5B106-333D-40B2-9D74-B755E72C3E8D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91" creationId="{61DDA4BB-59FB-4CDC-9C6E-15FA307C9327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92" creationId="{5CB07EC3-95D2-4F5A-8CC8-AFBF0199B8C4}"/>
          </ac:grpSpMkLst>
        </pc:grpChg>
        <pc:grpChg chg="mod">
          <ac:chgData name="applet shibuya" userId="8bdd555148b5aa4b" providerId="LiveId" clId="{A77B1CC1-F0A6-430E-A394-7AA1E9A89888}" dt="2022-01-31T07:40:50.199" v="15076"/>
          <ac:grpSpMkLst>
            <pc:docMk/>
            <pc:sldMk cId="3460841693" sldId="313"/>
            <ac:grpSpMk id="193" creationId="{389FAF9E-8F45-413B-931C-1BDF93423567}"/>
          </ac:grpSpMkLst>
        </pc:grpChg>
        <pc:grpChg chg="add del mod">
          <ac:chgData name="applet shibuya" userId="8bdd555148b5aa4b" providerId="LiveId" clId="{A77B1CC1-F0A6-430E-A394-7AA1E9A89888}" dt="2022-01-31T07:43:55.828" v="15137" actId="478"/>
          <ac:grpSpMkLst>
            <pc:docMk/>
            <pc:sldMk cId="3460841693" sldId="313"/>
            <ac:grpSpMk id="209" creationId="{50CFC9C4-A9DC-43A6-82DC-6428A6C7B487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0" creationId="{459F9195-8A18-45C3-9586-61A46E38A4E8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1" creationId="{479CCB37-1E31-49DB-9F9F-7E78F0F2910C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2" creationId="{916B2187-B0B7-4CBA-AFD4-FE7D46B5FD62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3" creationId="{13EE394F-F1FE-4495-ADE2-E2C66A81317A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4" creationId="{63D01297-A595-44E7-BDCA-7D71F685EBAA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15" creationId="{B92BF262-A583-460D-9E62-730B652D6830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21" creationId="{B51E346C-4697-47C7-B75E-5C3373E8226F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22" creationId="{E293C459-CD37-4CF7-88F6-D1AC3E0BA3FE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23" creationId="{92EBDA11-3202-4953-B12E-038C600100C0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39" creationId="{4F19A7CD-409B-4AE0-B5B0-C681F515D948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40" creationId="{C60C07E1-2D23-440C-AFD5-9B46D3C22BEC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41" creationId="{32678115-C660-4005-A3CC-9E305B6BD32B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57" creationId="{6E2A35C7-9C85-4BFD-B393-69BE9990BC10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58" creationId="{4A81960E-774B-4D81-BE0D-11F52DC4D3BE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59" creationId="{5EAF1AB8-3AE2-4BCA-9A7A-BCAF0682A0EC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75" creationId="{2DD9F2FE-327B-40A8-8C0D-DB7D482C5891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76" creationId="{1C1DAA99-9BB4-48F1-B10B-2C5FBB76B6E2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77" creationId="{C470218D-A6D8-4A21-A97B-08AE42B07B75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93" creationId="{50E683F3-0B45-4EB7-B8AA-D814561135C6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94" creationId="{031EFAB1-90E6-4E1E-83D9-3C86CBB02C45}"/>
          </ac:grpSpMkLst>
        </pc:grpChg>
        <pc:grpChg chg="mod">
          <ac:chgData name="applet shibuya" userId="8bdd555148b5aa4b" providerId="LiveId" clId="{A77B1CC1-F0A6-430E-A394-7AA1E9A89888}" dt="2022-01-31T07:41:31.141" v="15089"/>
          <ac:grpSpMkLst>
            <pc:docMk/>
            <pc:sldMk cId="3460841693" sldId="313"/>
            <ac:grpSpMk id="295" creationId="{F14D92A3-CF31-48C7-829F-A1C7E4FDE192}"/>
          </ac:grpSpMkLst>
        </pc:grpChg>
        <pc:grpChg chg="add del mod">
          <ac:chgData name="applet shibuya" userId="8bdd555148b5aa4b" providerId="LiveId" clId="{A77B1CC1-F0A6-430E-A394-7AA1E9A89888}" dt="2022-01-31T07:54:16.344" v="15334" actId="478"/>
          <ac:grpSpMkLst>
            <pc:docMk/>
            <pc:sldMk cId="3460841693" sldId="313"/>
            <ac:grpSpMk id="311" creationId="{535011AA-A40C-4892-B0BB-595B9BF51D81}"/>
          </ac:grpSpMkLst>
        </pc:grpChg>
        <pc:grpChg chg="mod">
          <ac:chgData name="applet shibuya" userId="8bdd555148b5aa4b" providerId="LiveId" clId="{A77B1CC1-F0A6-430E-A394-7AA1E9A89888}" dt="2022-01-31T07:44:00.674" v="15138"/>
          <ac:grpSpMkLst>
            <pc:docMk/>
            <pc:sldMk cId="3460841693" sldId="313"/>
            <ac:grpSpMk id="312" creationId="{1CAD2784-44AB-40C4-9783-34385D081BE4}"/>
          </ac:grpSpMkLst>
        </pc:grpChg>
        <pc:grpChg chg="mod">
          <ac:chgData name="applet shibuya" userId="8bdd555148b5aa4b" providerId="LiveId" clId="{A77B1CC1-F0A6-430E-A394-7AA1E9A89888}" dt="2022-01-31T07:44:00.674" v="15138"/>
          <ac:grpSpMkLst>
            <pc:docMk/>
            <pc:sldMk cId="3460841693" sldId="313"/>
            <ac:grpSpMk id="313" creationId="{E026689B-DF62-4879-A903-F701D107AFA2}"/>
          </ac:grpSpMkLst>
        </pc:grpChg>
        <pc:grpChg chg="add del mod">
          <ac:chgData name="applet shibuya" userId="8bdd555148b5aa4b" providerId="LiveId" clId="{A77B1CC1-F0A6-430E-A394-7AA1E9A89888}" dt="2022-01-31T07:54:16.344" v="15334" actId="478"/>
          <ac:grpSpMkLst>
            <pc:docMk/>
            <pc:sldMk cId="3460841693" sldId="313"/>
            <ac:grpSpMk id="324" creationId="{7E93BACE-EA8D-47B6-84A1-2B8059B7F9A9}"/>
          </ac:grpSpMkLst>
        </pc:grpChg>
        <pc:grpChg chg="mod">
          <ac:chgData name="applet shibuya" userId="8bdd555148b5aa4b" providerId="LiveId" clId="{A77B1CC1-F0A6-430E-A394-7AA1E9A89888}" dt="2022-01-31T07:44:04.124" v="15139"/>
          <ac:grpSpMkLst>
            <pc:docMk/>
            <pc:sldMk cId="3460841693" sldId="313"/>
            <ac:grpSpMk id="325" creationId="{F7B6F3F3-AB19-4617-B794-E93D19E01CB3}"/>
          </ac:grpSpMkLst>
        </pc:grpChg>
        <pc:grpChg chg="mod">
          <ac:chgData name="applet shibuya" userId="8bdd555148b5aa4b" providerId="LiveId" clId="{A77B1CC1-F0A6-430E-A394-7AA1E9A89888}" dt="2022-01-31T07:44:04.124" v="15139"/>
          <ac:grpSpMkLst>
            <pc:docMk/>
            <pc:sldMk cId="3460841693" sldId="313"/>
            <ac:grpSpMk id="326" creationId="{F078DDC2-915C-4704-A200-BEE64D292040}"/>
          </ac:grpSpMkLst>
        </pc:grpChg>
        <pc:grpChg chg="add del mod">
          <ac:chgData name="applet shibuya" userId="8bdd555148b5aa4b" providerId="LiveId" clId="{A77B1CC1-F0A6-430E-A394-7AA1E9A89888}" dt="2022-01-31T07:56:24.324" v="15349" actId="165"/>
          <ac:grpSpMkLst>
            <pc:docMk/>
            <pc:sldMk cId="3460841693" sldId="313"/>
            <ac:grpSpMk id="337" creationId="{EBEB4E73-EE3E-4B09-9D3C-E1B689EA0369}"/>
          </ac:grpSpMkLst>
        </pc:grpChg>
        <pc:grpChg chg="add mod">
          <ac:chgData name="applet shibuya" userId="8bdd555148b5aa4b" providerId="LiveId" clId="{A77B1CC1-F0A6-430E-A394-7AA1E9A89888}" dt="2022-02-03T05:26:42.772" v="25053" actId="1076"/>
          <ac:grpSpMkLst>
            <pc:docMk/>
            <pc:sldMk cId="3460841693" sldId="313"/>
            <ac:grpSpMk id="340" creationId="{69BFA7E8-DE02-4DDC-BBE3-388270EB4C77}"/>
          </ac:grpSpMkLst>
        </pc:grpChg>
        <pc:grpChg chg="add del mod">
          <ac:chgData name="applet shibuya" userId="8bdd555148b5aa4b" providerId="LiveId" clId="{A77B1CC1-F0A6-430E-A394-7AA1E9A89888}" dt="2022-01-31T07:59:41.321" v="15359" actId="165"/>
          <ac:grpSpMkLst>
            <pc:docMk/>
            <pc:sldMk cId="3460841693" sldId="313"/>
            <ac:grpSpMk id="343" creationId="{C7177038-1620-4651-AD9D-C6386231DB1A}"/>
          </ac:grpSpMkLst>
        </pc:grpChg>
        <pc:grpChg chg="add mod">
          <ac:chgData name="applet shibuya" userId="8bdd555148b5aa4b" providerId="LiveId" clId="{A77B1CC1-F0A6-430E-A394-7AA1E9A89888}" dt="2022-02-16T02:05:27.487" v="52487" actId="1076"/>
          <ac:grpSpMkLst>
            <pc:docMk/>
            <pc:sldMk cId="3460841693" sldId="313"/>
            <ac:grpSpMk id="344" creationId="{77E48377-EC53-42C9-9A84-EFC46B545083}"/>
          </ac:grpSpMkLst>
        </pc:grpChg>
        <pc:grpChg chg="add mod topLvl">
          <ac:chgData name="applet shibuya" userId="8bdd555148b5aa4b" providerId="LiveId" clId="{A77B1CC1-F0A6-430E-A394-7AA1E9A89888}" dt="2022-01-31T09:25:29.184" v="16368" actId="164"/>
          <ac:grpSpMkLst>
            <pc:docMk/>
            <pc:sldMk cId="3460841693" sldId="313"/>
            <ac:grpSpMk id="345" creationId="{530C0F3A-54B6-4727-9364-16FBA1BDCECD}"/>
          </ac:grpSpMkLst>
        </pc:grpChg>
        <pc:grpChg chg="add del mod">
          <ac:chgData name="applet shibuya" userId="8bdd555148b5aa4b" providerId="LiveId" clId="{A77B1CC1-F0A6-430E-A394-7AA1E9A89888}" dt="2022-01-31T08:18:32.147" v="15532" actId="165"/>
          <ac:grpSpMkLst>
            <pc:docMk/>
            <pc:sldMk cId="3460841693" sldId="313"/>
            <ac:grpSpMk id="354" creationId="{9080F7B4-7B04-4888-A5E3-798AAA1A47BD}"/>
          </ac:grpSpMkLst>
        </pc:grpChg>
        <pc:grpChg chg="add del mod">
          <ac:chgData name="applet shibuya" userId="8bdd555148b5aa4b" providerId="LiveId" clId="{A77B1CC1-F0A6-430E-A394-7AA1E9A89888}" dt="2022-01-31T09:25:15.522" v="16366" actId="165"/>
          <ac:grpSpMkLst>
            <pc:docMk/>
            <pc:sldMk cId="3460841693" sldId="313"/>
            <ac:grpSpMk id="357" creationId="{3357A96A-AC17-4591-B32D-7036D862AE87}"/>
          </ac:grpSpMkLst>
        </pc:grpChg>
        <pc:grpChg chg="add mod">
          <ac:chgData name="applet shibuya" userId="8bdd555148b5aa4b" providerId="LiveId" clId="{A77B1CC1-F0A6-430E-A394-7AA1E9A89888}" dt="2022-01-31T09:25:29.184" v="16368" actId="164"/>
          <ac:grpSpMkLst>
            <pc:docMk/>
            <pc:sldMk cId="3460841693" sldId="313"/>
            <ac:grpSpMk id="358" creationId="{46FA67D0-60AF-4093-83AF-B64DEA51540F}"/>
          </ac:grpSpMkLst>
        </pc:grpChg>
        <pc:grpChg chg="add mod">
          <ac:chgData name="applet shibuya" userId="8bdd555148b5aa4b" providerId="LiveId" clId="{A77B1CC1-F0A6-430E-A394-7AA1E9A89888}" dt="2022-02-07T05:13:51.785" v="35790" actId="1076"/>
          <ac:grpSpMkLst>
            <pc:docMk/>
            <pc:sldMk cId="3460841693" sldId="313"/>
            <ac:grpSpMk id="359" creationId="{87D5E00C-E3E8-4D0D-86F7-10D9383447AE}"/>
          </ac:grpSpMkLst>
        </pc:grpChg>
        <pc:grpChg chg="mod">
          <ac:chgData name="applet shibuya" userId="8bdd555148b5aa4b" providerId="LiveId" clId="{A77B1CC1-F0A6-430E-A394-7AA1E9A89888}" dt="2022-01-31T09:25:31.531" v="16369"/>
          <ac:grpSpMkLst>
            <pc:docMk/>
            <pc:sldMk cId="3460841693" sldId="313"/>
            <ac:grpSpMk id="362" creationId="{787F33C0-A8B5-47D5-81F0-7B6B1AC12153}"/>
          </ac:grpSpMkLst>
        </pc:grpChg>
        <pc:picChg chg="add del mod">
          <ac:chgData name="applet shibuya" userId="8bdd555148b5aa4b" providerId="LiveId" clId="{A77B1CC1-F0A6-430E-A394-7AA1E9A89888}" dt="2022-02-02T03:07:31.587" v="20194" actId="478"/>
          <ac:picMkLst>
            <pc:docMk/>
            <pc:sldMk cId="3460841693" sldId="313"/>
            <ac:picMk id="3" creationId="{4FBA95B3-605C-414A-97EA-5B44CFA36412}"/>
          </ac:picMkLst>
        </pc:picChg>
        <pc:picChg chg="add mod">
          <ac:chgData name="applet shibuya" userId="8bdd555148b5aa4b" providerId="LiveId" clId="{A77B1CC1-F0A6-430E-A394-7AA1E9A89888}" dt="2022-02-02T03:06:00.707" v="20178" actId="164"/>
          <ac:picMkLst>
            <pc:docMk/>
            <pc:sldMk cId="3460841693" sldId="313"/>
            <ac:picMk id="5" creationId="{28305721-9016-4B83-A953-4562DECBEABD}"/>
          </ac:picMkLst>
        </pc:picChg>
        <pc:picChg chg="add mod ord modCrop">
          <ac:chgData name="applet shibuya" userId="8bdd555148b5aa4b" providerId="LiveId" clId="{A77B1CC1-F0A6-430E-A394-7AA1E9A89888}" dt="2022-02-02T03:11:45.917" v="20241" actId="164"/>
          <ac:picMkLst>
            <pc:docMk/>
            <pc:sldMk cId="3460841693" sldId="313"/>
            <ac:picMk id="8" creationId="{2C59655F-27E3-4E31-9EAF-F015135DF5A1}"/>
          </ac:picMkLst>
        </pc:picChg>
        <pc:picChg chg="add mod">
          <ac:chgData name="applet shibuya" userId="8bdd555148b5aa4b" providerId="LiveId" clId="{A77B1CC1-F0A6-430E-A394-7AA1E9A89888}" dt="2022-02-02T03:06:00.707" v="20178" actId="164"/>
          <ac:picMkLst>
            <pc:docMk/>
            <pc:sldMk cId="3460841693" sldId="313"/>
            <ac:picMk id="36" creationId="{E0535FEB-5F9E-4739-98A4-F706FA6CDA38}"/>
          </ac:picMkLst>
        </pc:picChg>
        <pc:picChg chg="add del mod">
          <ac:chgData name="applet shibuya" userId="8bdd555148b5aa4b" providerId="LiveId" clId="{A77B1CC1-F0A6-430E-A394-7AA1E9A89888}" dt="2022-02-02T03:05:00.302" v="20155" actId="478"/>
          <ac:picMkLst>
            <pc:docMk/>
            <pc:sldMk cId="3460841693" sldId="313"/>
            <ac:picMk id="37" creationId="{F3E1624E-2AE2-46E0-BDD8-AD6B534A1D81}"/>
          </ac:picMkLst>
        </pc:picChg>
        <pc:picChg chg="add del mod">
          <ac:chgData name="applet shibuya" userId="8bdd555148b5aa4b" providerId="LiveId" clId="{A77B1CC1-F0A6-430E-A394-7AA1E9A89888}" dt="2022-02-02T03:05:05.533" v="20157" actId="478"/>
          <ac:picMkLst>
            <pc:docMk/>
            <pc:sldMk cId="3460841693" sldId="313"/>
            <ac:picMk id="38" creationId="{103CA64E-DCC4-4016-AB9B-26AA39A8A989}"/>
          </ac:picMkLst>
        </pc:picChg>
        <pc:picChg chg="add del mod">
          <ac:chgData name="applet shibuya" userId="8bdd555148b5aa4b" providerId="LiveId" clId="{A77B1CC1-F0A6-430E-A394-7AA1E9A89888}" dt="2022-02-02T03:05:02.769" v="20156" actId="478"/>
          <ac:picMkLst>
            <pc:docMk/>
            <pc:sldMk cId="3460841693" sldId="313"/>
            <ac:picMk id="39" creationId="{5967FAE1-B71F-4F65-966D-D469690C43CD}"/>
          </ac:picMkLst>
        </pc:picChg>
        <pc:picChg chg="add mod">
          <ac:chgData name="applet shibuya" userId="8bdd555148b5aa4b" providerId="LiveId" clId="{A77B1CC1-F0A6-430E-A394-7AA1E9A89888}" dt="2022-02-02T03:06:00.707" v="20178" actId="164"/>
          <ac:picMkLst>
            <pc:docMk/>
            <pc:sldMk cId="3460841693" sldId="313"/>
            <ac:picMk id="44" creationId="{7A2EB005-BD58-4A29-8E81-DD31DBE2BA92}"/>
          </ac:picMkLst>
        </pc:picChg>
        <pc:picChg chg="mod topLvl">
          <ac:chgData name="applet shibuya" userId="8bdd555148b5aa4b" providerId="LiveId" clId="{A77B1CC1-F0A6-430E-A394-7AA1E9A89888}" dt="2022-02-03T05:51:49.175" v="25332" actId="1076"/>
          <ac:picMkLst>
            <pc:docMk/>
            <pc:sldMk cId="3460841693" sldId="313"/>
            <ac:picMk id="47" creationId="{19BBC6C5-E51D-48B6-A341-4ABCE0710B8D}"/>
          </ac:picMkLst>
        </pc:picChg>
        <pc:picChg chg="mod topLvl">
          <ac:chgData name="applet shibuya" userId="8bdd555148b5aa4b" providerId="LiveId" clId="{A77B1CC1-F0A6-430E-A394-7AA1E9A89888}" dt="2022-02-02T03:07:15.448" v="20192" actId="165"/>
          <ac:picMkLst>
            <pc:docMk/>
            <pc:sldMk cId="3460841693" sldId="313"/>
            <ac:picMk id="48" creationId="{3780D929-0EE6-413A-BD73-CEF176585993}"/>
          </ac:picMkLst>
        </pc:picChg>
        <pc:picChg chg="del mod topLvl">
          <ac:chgData name="applet shibuya" userId="8bdd555148b5aa4b" providerId="LiveId" clId="{A77B1CC1-F0A6-430E-A394-7AA1E9A89888}" dt="2022-02-02T03:07:18.576" v="20193" actId="478"/>
          <ac:picMkLst>
            <pc:docMk/>
            <pc:sldMk cId="3460841693" sldId="313"/>
            <ac:picMk id="49" creationId="{FFC1EEBC-E807-4B3A-9C45-342E68E25B0C}"/>
          </ac:picMkLst>
        </pc:picChg>
        <pc:picChg chg="mod">
          <ac:chgData name="applet shibuya" userId="8bdd555148b5aa4b" providerId="LiveId" clId="{A77B1CC1-F0A6-430E-A394-7AA1E9A89888}" dt="2022-02-02T03:07:33.684" v="20195"/>
          <ac:picMkLst>
            <pc:docMk/>
            <pc:sldMk cId="3460841693" sldId="313"/>
            <ac:picMk id="51" creationId="{6FFA7162-B334-4682-A0DA-7AB7C1E3D2CD}"/>
          </ac:picMkLst>
        </pc:picChg>
        <pc:picChg chg="del mod">
          <ac:chgData name="applet shibuya" userId="8bdd555148b5aa4b" providerId="LiveId" clId="{A77B1CC1-F0A6-430E-A394-7AA1E9A89888}" dt="2022-02-02T03:07:39.003" v="20197" actId="478"/>
          <ac:picMkLst>
            <pc:docMk/>
            <pc:sldMk cId="3460841693" sldId="313"/>
            <ac:picMk id="52" creationId="{8A2A7C27-FB75-4669-827A-FE8271D1834A}"/>
          </ac:picMkLst>
        </pc:picChg>
        <pc:picChg chg="mod">
          <ac:chgData name="applet shibuya" userId="8bdd555148b5aa4b" providerId="LiveId" clId="{A77B1CC1-F0A6-430E-A394-7AA1E9A89888}" dt="2022-02-02T03:07:33.684" v="20195"/>
          <ac:picMkLst>
            <pc:docMk/>
            <pc:sldMk cId="3460841693" sldId="313"/>
            <ac:picMk id="53" creationId="{5DB2C93E-488F-49ED-9659-DCA47A424C8D}"/>
          </ac:picMkLst>
        </pc:picChg>
        <pc:picChg chg="mod">
          <ac:chgData name="applet shibuya" userId="8bdd555148b5aa4b" providerId="LiveId" clId="{A77B1CC1-F0A6-430E-A394-7AA1E9A89888}" dt="2022-02-02T03:09:49.779" v="20201"/>
          <ac:picMkLst>
            <pc:docMk/>
            <pc:sldMk cId="3460841693" sldId="313"/>
            <ac:picMk id="55" creationId="{9D5D20B9-2E8B-46D0-BC4B-A42FCD60D37C}"/>
          </ac:picMkLst>
        </pc:picChg>
        <pc:picChg chg="mod">
          <ac:chgData name="applet shibuya" userId="8bdd555148b5aa4b" providerId="LiveId" clId="{A77B1CC1-F0A6-430E-A394-7AA1E9A89888}" dt="2022-02-02T03:09:49.779" v="20201"/>
          <ac:picMkLst>
            <pc:docMk/>
            <pc:sldMk cId="3460841693" sldId="313"/>
            <ac:picMk id="56" creationId="{E74D198E-04B0-414F-B9F6-05B381E5FADC}"/>
          </ac:picMkLst>
        </pc:picChg>
        <pc:picChg chg="del mod">
          <ac:chgData name="applet shibuya" userId="8bdd555148b5aa4b" providerId="LiveId" clId="{A77B1CC1-F0A6-430E-A394-7AA1E9A89888}" dt="2022-02-02T03:09:53.826" v="20203" actId="478"/>
          <ac:picMkLst>
            <pc:docMk/>
            <pc:sldMk cId="3460841693" sldId="313"/>
            <ac:picMk id="57" creationId="{20C6158D-6C5A-4B41-9715-7976512C6F55}"/>
          </ac:picMkLst>
        </pc:picChg>
      </pc:sldChg>
      <pc:sldChg chg="addSp delSp modSp add del mod ord setBg">
        <pc:chgData name="applet shibuya" userId="8bdd555148b5aa4b" providerId="LiveId" clId="{A77B1CC1-F0A6-430E-A394-7AA1E9A89888}" dt="2022-01-31T09:05:28.679" v="16156" actId="47"/>
        <pc:sldMkLst>
          <pc:docMk/>
          <pc:sldMk cId="4092095506" sldId="314"/>
        </pc:sldMkLst>
        <pc:spChg chg="mod">
          <ac:chgData name="applet shibuya" userId="8bdd555148b5aa4b" providerId="LiveId" clId="{A77B1CC1-F0A6-430E-A394-7AA1E9A89888}" dt="2022-01-31T09:02:10.313" v="16123" actId="20577"/>
          <ac:spMkLst>
            <pc:docMk/>
            <pc:sldMk cId="4092095506" sldId="314"/>
            <ac:spMk id="5" creationId="{4F290569-E1BC-4DEA-B5D6-5A489D74488C}"/>
          </ac:spMkLst>
        </pc:spChg>
        <pc:spChg chg="add mod">
          <ac:chgData name="applet shibuya" userId="8bdd555148b5aa4b" providerId="LiveId" clId="{A77B1CC1-F0A6-430E-A394-7AA1E9A89888}" dt="2022-01-31T08:42:58.702" v="15804" actId="164"/>
          <ac:spMkLst>
            <pc:docMk/>
            <pc:sldMk cId="4092095506" sldId="314"/>
            <ac:spMk id="6" creationId="{A9CE3A5B-8D34-4CA5-B68B-9FBA5ACFDAF7}"/>
          </ac:spMkLst>
        </pc:spChg>
        <pc:spChg chg="add del mod">
          <ac:chgData name="applet shibuya" userId="8bdd555148b5aa4b" providerId="LiveId" clId="{A77B1CC1-F0A6-430E-A394-7AA1E9A89888}" dt="2022-01-31T08:38:27.928" v="15713" actId="478"/>
          <ac:spMkLst>
            <pc:docMk/>
            <pc:sldMk cId="4092095506" sldId="314"/>
            <ac:spMk id="7" creationId="{5451A043-374B-4127-8A9D-797358E5D2F1}"/>
          </ac:spMkLst>
        </pc:spChg>
        <pc:spChg chg="mod">
          <ac:chgData name="applet shibuya" userId="8bdd555148b5aa4b" providerId="LiveId" clId="{A77B1CC1-F0A6-430E-A394-7AA1E9A89888}" dt="2022-01-31T08:34:44.633" v="15698" actId="14838"/>
          <ac:spMkLst>
            <pc:docMk/>
            <pc:sldMk cId="4092095506" sldId="314"/>
            <ac:spMk id="12" creationId="{6E6081DE-6899-4B24-83D9-864B5ABEF1A8}"/>
          </ac:spMkLst>
        </pc:spChg>
        <pc:spChg chg="mod">
          <ac:chgData name="applet shibuya" userId="8bdd555148b5aa4b" providerId="LiveId" clId="{A77B1CC1-F0A6-430E-A394-7AA1E9A89888}" dt="2022-01-31T08:32:00.105" v="15687" actId="1038"/>
          <ac:spMkLst>
            <pc:docMk/>
            <pc:sldMk cId="4092095506" sldId="314"/>
            <ac:spMk id="27" creationId="{FC206485-76CD-4A46-A2D1-02A268C1E0DE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28" creationId="{E9EFE838-8606-4840-9D80-34F67472D76F}"/>
          </ac:spMkLst>
        </pc:spChg>
        <pc:spChg chg="mod">
          <ac:chgData name="applet shibuya" userId="8bdd555148b5aa4b" providerId="LiveId" clId="{A77B1CC1-F0A6-430E-A394-7AA1E9A89888}" dt="2022-01-31T09:01:35.467" v="16120" actId="14100"/>
          <ac:spMkLst>
            <pc:docMk/>
            <pc:sldMk cId="4092095506" sldId="314"/>
            <ac:spMk id="32" creationId="{6490104B-0D93-475C-9AD0-E9FEB307BDB0}"/>
          </ac:spMkLst>
        </pc:spChg>
        <pc:spChg chg="del">
          <ac:chgData name="applet shibuya" userId="8bdd555148b5aa4b" providerId="LiveId" clId="{A77B1CC1-F0A6-430E-A394-7AA1E9A89888}" dt="2022-01-31T08:21:56.770" v="15591" actId="478"/>
          <ac:spMkLst>
            <pc:docMk/>
            <pc:sldMk cId="4092095506" sldId="314"/>
            <ac:spMk id="34" creationId="{A3D8556F-F61D-4069-9EEB-464A3C34C4A4}"/>
          </ac:spMkLst>
        </pc:spChg>
        <pc:spChg chg="mod">
          <ac:chgData name="applet shibuya" userId="8bdd555148b5aa4b" providerId="LiveId" clId="{A77B1CC1-F0A6-430E-A394-7AA1E9A89888}" dt="2022-01-31T08:55:04.884" v="15987" actId="1076"/>
          <ac:spMkLst>
            <pc:docMk/>
            <pc:sldMk cId="4092095506" sldId="314"/>
            <ac:spMk id="35" creationId="{5D5FAEFD-9FBE-44C8-9C51-339011DC12A3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36" creationId="{34A49CF0-7AAD-4D3A-B100-55F29E8B42B3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37" creationId="{364C034F-56D7-4F4A-A838-A470CA4686F6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38" creationId="{246BB8AC-CD7E-4C41-91E1-FC96802960DD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39" creationId="{89E3C1C2-4357-4DD2-99A6-BBC76BECA863}"/>
          </ac:spMkLst>
        </pc:spChg>
        <pc:spChg chg="mod">
          <ac:chgData name="applet shibuya" userId="8bdd555148b5aa4b" providerId="LiveId" clId="{A77B1CC1-F0A6-430E-A394-7AA1E9A89888}" dt="2022-01-31T08:27:17.596" v="15662" actId="1035"/>
          <ac:spMkLst>
            <pc:docMk/>
            <pc:sldMk cId="4092095506" sldId="314"/>
            <ac:spMk id="40" creationId="{4E42B578-4137-4870-8DDB-5E55DB1BA397}"/>
          </ac:spMkLst>
        </pc:spChg>
        <pc:spChg chg="mod">
          <ac:chgData name="applet shibuya" userId="8bdd555148b5aa4b" providerId="LiveId" clId="{A77B1CC1-F0A6-430E-A394-7AA1E9A89888}" dt="2022-01-31T08:27:34.877" v="15674" actId="1035"/>
          <ac:spMkLst>
            <pc:docMk/>
            <pc:sldMk cId="4092095506" sldId="314"/>
            <ac:spMk id="41" creationId="{52C5B6CD-1EFC-41AE-B400-D199722A9AC3}"/>
          </ac:spMkLst>
        </pc:spChg>
        <pc:spChg chg="mod">
          <ac:chgData name="applet shibuya" userId="8bdd555148b5aa4b" providerId="LiveId" clId="{A77B1CC1-F0A6-430E-A394-7AA1E9A89888}" dt="2022-01-31T08:29:50.487" v="15681" actId="1076"/>
          <ac:spMkLst>
            <pc:docMk/>
            <pc:sldMk cId="4092095506" sldId="314"/>
            <ac:spMk id="42" creationId="{6F6EC234-B281-46A3-8B3C-056F00A76D97}"/>
          </ac:spMkLst>
        </pc:spChg>
        <pc:spChg chg="mod">
          <ac:chgData name="applet shibuya" userId="8bdd555148b5aa4b" providerId="LiveId" clId="{A77B1CC1-F0A6-430E-A394-7AA1E9A89888}" dt="2022-01-31T08:29:59.672" v="15682" actId="1076"/>
          <ac:spMkLst>
            <pc:docMk/>
            <pc:sldMk cId="4092095506" sldId="314"/>
            <ac:spMk id="43" creationId="{E8336E8F-47B5-46C5-A617-CD99DF5FD28E}"/>
          </ac:spMkLst>
        </pc:spChg>
        <pc:spChg chg="mod">
          <ac:chgData name="applet shibuya" userId="8bdd555148b5aa4b" providerId="LiveId" clId="{A77B1CC1-F0A6-430E-A394-7AA1E9A89888}" dt="2022-01-31T08:31:18.629" v="15684" actId="1038"/>
          <ac:spMkLst>
            <pc:docMk/>
            <pc:sldMk cId="4092095506" sldId="314"/>
            <ac:spMk id="44" creationId="{8AAF8D2E-2EE2-49D1-9801-989D3C72F852}"/>
          </ac:spMkLst>
        </pc:spChg>
        <pc:spChg chg="mod">
          <ac:chgData name="applet shibuya" userId="8bdd555148b5aa4b" providerId="LiveId" clId="{A77B1CC1-F0A6-430E-A394-7AA1E9A89888}" dt="2022-01-31T08:28:42.097" v="15675" actId="1076"/>
          <ac:spMkLst>
            <pc:docMk/>
            <pc:sldMk cId="4092095506" sldId="314"/>
            <ac:spMk id="45" creationId="{0F1F6CA8-2793-4A4F-BD88-9ABC3F4F0022}"/>
          </ac:spMkLst>
        </pc:spChg>
        <pc:spChg chg="mod">
          <ac:chgData name="applet shibuya" userId="8bdd555148b5aa4b" providerId="LiveId" clId="{A77B1CC1-F0A6-430E-A394-7AA1E9A89888}" dt="2022-01-31T08:31:30.699" v="15685" actId="1076"/>
          <ac:spMkLst>
            <pc:docMk/>
            <pc:sldMk cId="4092095506" sldId="314"/>
            <ac:spMk id="46" creationId="{E458FC1D-3025-49C5-ACA2-1A9AAAFE89EA}"/>
          </ac:spMkLst>
        </pc:spChg>
        <pc:spChg chg="mod">
          <ac:chgData name="applet shibuya" userId="8bdd555148b5aa4b" providerId="LiveId" clId="{A77B1CC1-F0A6-430E-A394-7AA1E9A89888}" dt="2022-01-31T08:31:51.552" v="15686" actId="1076"/>
          <ac:spMkLst>
            <pc:docMk/>
            <pc:sldMk cId="4092095506" sldId="314"/>
            <ac:spMk id="47" creationId="{B7DE465D-0D2D-46C8-94F0-0F7C39C3FBDE}"/>
          </ac:spMkLst>
        </pc:spChg>
        <pc:spChg chg="mod">
          <ac:chgData name="applet shibuya" userId="8bdd555148b5aa4b" providerId="LiveId" clId="{A77B1CC1-F0A6-430E-A394-7AA1E9A89888}" dt="2022-01-31T08:35:15.256" v="15702" actId="692"/>
          <ac:spMkLst>
            <pc:docMk/>
            <pc:sldMk cId="4092095506" sldId="314"/>
            <ac:spMk id="48" creationId="{69525C44-985F-4B28-8A59-EE0544BFC488}"/>
          </ac:spMkLst>
        </pc:spChg>
        <pc:spChg chg="mod">
          <ac:chgData name="applet shibuya" userId="8bdd555148b5aa4b" providerId="LiveId" clId="{A77B1CC1-F0A6-430E-A394-7AA1E9A89888}" dt="2022-01-31T08:29:33.227" v="15680" actId="1037"/>
          <ac:spMkLst>
            <pc:docMk/>
            <pc:sldMk cId="4092095506" sldId="314"/>
            <ac:spMk id="52" creationId="{0B3804A3-F685-4F74-8881-25F1C7387ED2}"/>
          </ac:spMkLst>
        </pc:spChg>
        <pc:spChg chg="add mod ord">
          <ac:chgData name="applet shibuya" userId="8bdd555148b5aa4b" providerId="LiveId" clId="{A77B1CC1-F0A6-430E-A394-7AA1E9A89888}" dt="2022-01-31T08:24:47.596" v="15638" actId="1076"/>
          <ac:spMkLst>
            <pc:docMk/>
            <pc:sldMk cId="4092095506" sldId="314"/>
            <ac:spMk id="53" creationId="{E4681650-82B8-4DB7-92B0-624C4B044EA2}"/>
          </ac:spMkLst>
        </pc:spChg>
        <pc:spChg chg="add mod">
          <ac:chgData name="applet shibuya" userId="8bdd555148b5aa4b" providerId="LiveId" clId="{A77B1CC1-F0A6-430E-A394-7AA1E9A89888}" dt="2022-01-31T08:24:41.064" v="15637" actId="207"/>
          <ac:spMkLst>
            <pc:docMk/>
            <pc:sldMk cId="4092095506" sldId="314"/>
            <ac:spMk id="54" creationId="{32B23478-A28C-4FAE-9D13-F40EDA4A9608}"/>
          </ac:spMkLst>
        </pc:spChg>
        <pc:spChg chg="add mod">
          <ac:chgData name="applet shibuya" userId="8bdd555148b5aa4b" providerId="LiveId" clId="{A77B1CC1-F0A6-430E-A394-7AA1E9A89888}" dt="2022-01-31T08:51:25.900" v="15966" actId="207"/>
          <ac:spMkLst>
            <pc:docMk/>
            <pc:sldMk cId="4092095506" sldId="314"/>
            <ac:spMk id="55" creationId="{5EB53B57-77E7-420A-93F6-B7E8770919BB}"/>
          </ac:spMkLst>
        </pc:spChg>
        <pc:spChg chg="add mod">
          <ac:chgData name="applet shibuya" userId="8bdd555148b5aa4b" providerId="LiveId" clId="{A77B1CC1-F0A6-430E-A394-7AA1E9A89888}" dt="2022-01-31T09:03:06.535" v="16133" actId="1038"/>
          <ac:spMkLst>
            <pc:docMk/>
            <pc:sldMk cId="4092095506" sldId="314"/>
            <ac:spMk id="57" creationId="{282F6BBD-6498-4AD6-8D81-8E5DC5C4DA62}"/>
          </ac:spMkLst>
        </pc:spChg>
        <pc:spChg chg="mod">
          <ac:chgData name="applet shibuya" userId="8bdd555148b5aa4b" providerId="LiveId" clId="{A77B1CC1-F0A6-430E-A394-7AA1E9A89888}" dt="2022-01-31T08:43:02.702" v="15805"/>
          <ac:spMkLst>
            <pc:docMk/>
            <pc:sldMk cId="4092095506" sldId="314"/>
            <ac:spMk id="60" creationId="{95ED876D-AFA3-4AD9-89FB-D1417D7126C5}"/>
          </ac:spMkLst>
        </pc:spChg>
        <pc:spChg chg="mod">
          <ac:chgData name="applet shibuya" userId="8bdd555148b5aa4b" providerId="LiveId" clId="{A77B1CC1-F0A6-430E-A394-7AA1E9A89888}" dt="2022-01-31T08:51:30.557" v="15967" actId="207"/>
          <ac:spMkLst>
            <pc:docMk/>
            <pc:sldMk cId="4092095506" sldId="314"/>
            <ac:spMk id="61" creationId="{5969E627-5F0B-4C87-841B-7319FDCC20D2}"/>
          </ac:spMkLst>
        </pc:spChg>
        <pc:spChg chg="mod">
          <ac:chgData name="applet shibuya" userId="8bdd555148b5aa4b" providerId="LiveId" clId="{A77B1CC1-F0A6-430E-A394-7AA1E9A89888}" dt="2022-01-31T08:43:44.871" v="15856" actId="14100"/>
          <ac:spMkLst>
            <pc:docMk/>
            <pc:sldMk cId="4092095506" sldId="314"/>
            <ac:spMk id="62" creationId="{42DF42AA-086A-4B38-976E-6582451B2C9F}"/>
          </ac:spMkLst>
        </pc:spChg>
        <pc:spChg chg="mod">
          <ac:chgData name="applet shibuya" userId="8bdd555148b5aa4b" providerId="LiveId" clId="{A77B1CC1-F0A6-430E-A394-7AA1E9A89888}" dt="2022-01-31T08:43:49.710" v="15857"/>
          <ac:spMkLst>
            <pc:docMk/>
            <pc:sldMk cId="4092095506" sldId="314"/>
            <ac:spMk id="64" creationId="{59C9F5F6-759B-450C-B475-9757EDD09C9C}"/>
          </ac:spMkLst>
        </pc:spChg>
        <pc:spChg chg="mod">
          <ac:chgData name="applet shibuya" userId="8bdd555148b5aa4b" providerId="LiveId" clId="{A77B1CC1-F0A6-430E-A394-7AA1E9A89888}" dt="2022-01-31T08:51:33.494" v="15968" actId="207"/>
          <ac:spMkLst>
            <pc:docMk/>
            <pc:sldMk cId="4092095506" sldId="314"/>
            <ac:spMk id="65" creationId="{A8CCA145-2E60-4129-81A4-A74CE7D95E85}"/>
          </ac:spMkLst>
        </pc:spChg>
        <pc:spChg chg="mod">
          <ac:chgData name="applet shibuya" userId="8bdd555148b5aa4b" providerId="LiveId" clId="{A77B1CC1-F0A6-430E-A394-7AA1E9A89888}" dt="2022-01-31T08:44:53.970" v="15913" actId="20577"/>
          <ac:spMkLst>
            <pc:docMk/>
            <pc:sldMk cId="4092095506" sldId="314"/>
            <ac:spMk id="66" creationId="{054556DD-1952-4B77-8AD4-6F0CD07FDD0B}"/>
          </ac:spMkLst>
        </pc:spChg>
        <pc:spChg chg="add mod">
          <ac:chgData name="applet shibuya" userId="8bdd555148b5aa4b" providerId="LiveId" clId="{A77B1CC1-F0A6-430E-A394-7AA1E9A89888}" dt="2022-01-31T09:03:31.142" v="16135" actId="20577"/>
          <ac:spMkLst>
            <pc:docMk/>
            <pc:sldMk cId="4092095506" sldId="314"/>
            <ac:spMk id="67" creationId="{709F153B-E6F0-482C-8A98-24006EA90610}"/>
          </ac:spMkLst>
        </pc:spChg>
        <pc:grpChg chg="del mod">
          <ac:chgData name="applet shibuya" userId="8bdd555148b5aa4b" providerId="LiveId" clId="{A77B1CC1-F0A6-430E-A394-7AA1E9A89888}" dt="2022-01-31T08:45:13.413" v="15914" actId="478"/>
          <ac:grpSpMkLst>
            <pc:docMk/>
            <pc:sldMk cId="4092095506" sldId="314"/>
            <ac:grpSpMk id="3" creationId="{2F436B51-13EF-46CF-9110-53EB9E2CCB6A}"/>
          </ac:grpSpMkLst>
        </pc:grpChg>
        <pc:grpChg chg="add mod">
          <ac:chgData name="applet shibuya" userId="8bdd555148b5aa4b" providerId="LiveId" clId="{A77B1CC1-F0A6-430E-A394-7AA1E9A89888}" dt="2022-01-31T08:45:28.569" v="15917" actId="164"/>
          <ac:grpSpMkLst>
            <pc:docMk/>
            <pc:sldMk cId="4092095506" sldId="314"/>
            <ac:grpSpMk id="10" creationId="{E1DB883E-8AC4-41F6-8D72-F130EE13C5E4}"/>
          </ac:grpSpMkLst>
        </pc:grpChg>
        <pc:grpChg chg="add mod">
          <ac:chgData name="applet shibuya" userId="8bdd555148b5aa4b" providerId="LiveId" clId="{A77B1CC1-F0A6-430E-A394-7AA1E9A89888}" dt="2022-01-31T08:45:49.300" v="15929" actId="1036"/>
          <ac:grpSpMkLst>
            <pc:docMk/>
            <pc:sldMk cId="4092095506" sldId="314"/>
            <ac:grpSpMk id="14" creationId="{17F4A22A-BB5E-4215-B122-8777935CF6D3}"/>
          </ac:grpSpMkLst>
        </pc:grpChg>
        <pc:grpChg chg="add mod">
          <ac:chgData name="applet shibuya" userId="8bdd555148b5aa4b" providerId="LiveId" clId="{A77B1CC1-F0A6-430E-A394-7AA1E9A89888}" dt="2022-01-31T08:45:28.569" v="15917" actId="164"/>
          <ac:grpSpMkLst>
            <pc:docMk/>
            <pc:sldMk cId="4092095506" sldId="314"/>
            <ac:grpSpMk id="59" creationId="{87840042-6D92-4AB3-9928-ED88316E4AAE}"/>
          </ac:grpSpMkLst>
        </pc:grpChg>
        <pc:grpChg chg="add mod">
          <ac:chgData name="applet shibuya" userId="8bdd555148b5aa4b" providerId="LiveId" clId="{A77B1CC1-F0A6-430E-A394-7AA1E9A89888}" dt="2022-01-31T08:45:28.569" v="15917" actId="164"/>
          <ac:grpSpMkLst>
            <pc:docMk/>
            <pc:sldMk cId="4092095506" sldId="314"/>
            <ac:grpSpMk id="63" creationId="{FD9C8F77-71D3-4498-8905-EF74A69C1B8E}"/>
          </ac:grpSpMkLst>
        </pc:grpChg>
        <pc:picChg chg="mod">
          <ac:chgData name="applet shibuya" userId="8bdd555148b5aa4b" providerId="LiveId" clId="{A77B1CC1-F0A6-430E-A394-7AA1E9A89888}" dt="2022-01-31T08:25:21.185" v="15642" actId="1076"/>
          <ac:picMkLst>
            <pc:docMk/>
            <pc:sldMk cId="4092095506" sldId="314"/>
            <ac:picMk id="15" creationId="{EFA1AE28-D4FF-41AF-B2F5-F9097F59D1EE}"/>
          </ac:picMkLst>
        </pc:picChg>
        <pc:picChg chg="mod">
          <ac:chgData name="applet shibuya" userId="8bdd555148b5aa4b" providerId="LiveId" clId="{A77B1CC1-F0A6-430E-A394-7AA1E9A89888}" dt="2022-01-31T08:26:10.890" v="15643" actId="14100"/>
          <ac:picMkLst>
            <pc:docMk/>
            <pc:sldMk cId="4092095506" sldId="314"/>
            <ac:picMk id="17" creationId="{1E42014F-C937-4B26-BA60-8996D2442FD4}"/>
          </ac:picMkLst>
        </pc:picChg>
        <pc:picChg chg="mod">
          <ac:chgData name="applet shibuya" userId="8bdd555148b5aa4b" providerId="LiveId" clId="{A77B1CC1-F0A6-430E-A394-7AA1E9A89888}" dt="2022-01-31T09:00:31.656" v="16112" actId="1076"/>
          <ac:picMkLst>
            <pc:docMk/>
            <pc:sldMk cId="4092095506" sldId="314"/>
            <ac:picMk id="56" creationId="{69AF322B-F309-4D65-99FE-CC502509331C}"/>
          </ac:picMkLst>
        </pc:picChg>
      </pc:sldChg>
      <pc:sldChg chg="addSp delSp modSp add mod setBg">
        <pc:chgData name="applet shibuya" userId="8bdd555148b5aa4b" providerId="LiveId" clId="{A77B1CC1-F0A6-430E-A394-7AA1E9A89888}" dt="2022-02-04T07:19:45.873" v="33791" actId="207"/>
        <pc:sldMkLst>
          <pc:docMk/>
          <pc:sldMk cId="3489200533" sldId="315"/>
        </pc:sldMkLst>
        <pc:spChg chg="add mod">
          <ac:chgData name="applet shibuya" userId="8bdd555148b5aa4b" providerId="LiveId" clId="{A77B1CC1-F0A6-430E-A394-7AA1E9A89888}" dt="2022-01-31T09:21:46.014" v="16341" actId="20578"/>
          <ac:spMkLst>
            <pc:docMk/>
            <pc:sldMk cId="3489200533" sldId="315"/>
            <ac:spMk id="2" creationId="{A2794BF2-238C-4937-B5E2-0C27B4368F87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" creationId="{5AC8D7DC-2975-41F7-8E89-5CD8A512D270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" creationId="{4F290569-E1BC-4DEA-B5D6-5A489D74488C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" creationId="{A9CE3A5B-8D34-4CA5-B68B-9FBA5ACFDAF7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9" creationId="{B59E2B23-04B6-4C68-929B-EE4DA390E070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2" creationId="{6E6081DE-6899-4B24-83D9-864B5ABEF1A8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3" creationId="{FF975AC4-FF81-4092-86E7-3B71F162510D}"/>
          </ac:spMkLst>
        </pc:spChg>
        <pc:spChg chg="mod ord">
          <ac:chgData name="applet shibuya" userId="8bdd555148b5aa4b" providerId="LiveId" clId="{A77B1CC1-F0A6-430E-A394-7AA1E9A89888}" dt="2022-02-03T09:30:05.540" v="28192" actId="14100"/>
          <ac:spMkLst>
            <pc:docMk/>
            <pc:sldMk cId="3489200533" sldId="315"/>
            <ac:spMk id="27" creationId="{FC206485-76CD-4A46-A2D1-02A268C1E0DE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28" creationId="{E9EFE838-8606-4840-9D80-34F67472D76F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30" creationId="{04C6DF79-FCDF-43C1-AF8F-A40EC0D55C93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32" creationId="{6490104B-0D93-475C-9AD0-E9FEB307BDB0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35" creationId="{5D5FAEFD-9FBE-44C8-9C51-339011DC12A3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36" creationId="{34A49CF0-7AAD-4D3A-B100-55F29E8B42B3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37" creationId="{364C034F-56D7-4F4A-A838-A470CA4686F6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38" creationId="{246BB8AC-CD7E-4C41-91E1-FC96802960DD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39" creationId="{89E3C1C2-4357-4DD2-99A6-BBC76BECA863}"/>
          </ac:spMkLst>
        </pc:spChg>
        <pc:spChg chg="mod ord">
          <ac:chgData name="applet shibuya" userId="8bdd555148b5aa4b" providerId="LiveId" clId="{A77B1CC1-F0A6-430E-A394-7AA1E9A89888}" dt="2022-02-04T07:19:45.873" v="33791" actId="207"/>
          <ac:spMkLst>
            <pc:docMk/>
            <pc:sldMk cId="3489200533" sldId="315"/>
            <ac:spMk id="40" creationId="{4E42B578-4137-4870-8DDB-5E55DB1BA397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1" creationId="{52C5B6CD-1EFC-41AE-B400-D199722A9AC3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2" creationId="{6F6EC234-B281-46A3-8B3C-056F00A76D97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3" creationId="{E8336E8F-47B5-46C5-A617-CD99DF5FD28E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4" creationId="{8AAF8D2E-2EE2-49D1-9801-989D3C72F852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5" creationId="{0F1F6CA8-2793-4A4F-BD88-9ABC3F4F0022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6" creationId="{E458FC1D-3025-49C5-ACA2-1A9AAAFE89EA}"/>
          </ac:spMkLst>
        </pc:spChg>
        <pc:spChg chg="mod or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7" creationId="{B7DE465D-0D2D-46C8-94F0-0F7C39C3FBDE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48" creationId="{69525C44-985F-4B28-8A59-EE0544BFC488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1" creationId="{BF15A5A7-5CAF-4435-8B74-263D1F5CBB24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2" creationId="{0B3804A3-F685-4F74-8881-25F1C7387ED2}"/>
          </ac:spMkLst>
        </pc:spChg>
        <pc:spChg chg="mod">
          <ac:chgData name="applet shibuya" userId="8bdd555148b5aa4b" providerId="LiveId" clId="{A77B1CC1-F0A6-430E-A394-7AA1E9A89888}" dt="2022-01-31T09:21:46.014" v="16341" actId="20578"/>
          <ac:spMkLst>
            <pc:docMk/>
            <pc:sldMk cId="3489200533" sldId="315"/>
            <ac:spMk id="53" creationId="{E4681650-82B8-4DB7-92B0-624C4B044EA2}"/>
          </ac:spMkLst>
        </pc:spChg>
        <pc:spChg chg="mod">
          <ac:chgData name="applet shibuya" userId="8bdd555148b5aa4b" providerId="LiveId" clId="{A77B1CC1-F0A6-430E-A394-7AA1E9A89888}" dt="2022-01-31T09:21:46.014" v="16341" actId="20578"/>
          <ac:spMkLst>
            <pc:docMk/>
            <pc:sldMk cId="3489200533" sldId="315"/>
            <ac:spMk id="54" creationId="{32B23478-A28C-4FAE-9D13-F40EDA4A9608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5" creationId="{5EB53B57-77E7-420A-93F6-B7E8770919BB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7" creationId="{282F6BBD-6498-4AD6-8D81-8E5DC5C4DA62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58" creationId="{3D10E8C7-8AAA-4A64-8358-0CDF4D93ADB3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0" creationId="{95ED876D-AFA3-4AD9-89FB-D1417D7126C5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1" creationId="{5969E627-5F0B-4C87-841B-7319FDCC20D2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2" creationId="{42DF42AA-086A-4B38-976E-6582451B2C9F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4" creationId="{59C9F5F6-759B-450C-B475-9757EDD09C9C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5" creationId="{A8CCA145-2E60-4129-81A4-A74CE7D95E85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6" creationId="{054556DD-1952-4B77-8AD4-6F0CD07FDD0B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67" creationId="{709F153B-E6F0-482C-8A98-24006EA90610}"/>
          </ac:spMkLst>
        </pc:spChg>
        <pc:spChg chg="mod ord topLvl">
          <ac:chgData name="applet shibuya" userId="8bdd555148b5aa4b" providerId="LiveId" clId="{A77B1CC1-F0A6-430E-A394-7AA1E9A89888}" dt="2022-02-03T02:59:34.608" v="23465" actId="1076"/>
          <ac:spMkLst>
            <pc:docMk/>
            <pc:sldMk cId="3489200533" sldId="315"/>
            <ac:spMk id="69" creationId="{9C19EFA8-FA70-40FF-931A-88502FA0317B}"/>
          </ac:spMkLst>
        </pc:spChg>
        <pc:spChg chg="mod topLvl">
          <ac:chgData name="applet shibuya" userId="8bdd555148b5aa4b" providerId="LiveId" clId="{A77B1CC1-F0A6-430E-A394-7AA1E9A89888}" dt="2022-02-03T02:54:49.743" v="23413" actId="164"/>
          <ac:spMkLst>
            <pc:docMk/>
            <pc:sldMk cId="3489200533" sldId="315"/>
            <ac:spMk id="70" creationId="{9DE63D68-FF0D-4EEA-9C6C-12AD58889E01}"/>
          </ac:spMkLst>
        </pc:spChg>
        <pc:spChg chg="mod ord topLvl">
          <ac:chgData name="applet shibuya" userId="8bdd555148b5aa4b" providerId="LiveId" clId="{A77B1CC1-F0A6-430E-A394-7AA1E9A89888}" dt="2022-02-03T02:52:10.475" v="23369" actId="164"/>
          <ac:spMkLst>
            <pc:docMk/>
            <pc:sldMk cId="3489200533" sldId="315"/>
            <ac:spMk id="71" creationId="{8F980B48-8497-47B4-84AB-171B7F7E6608}"/>
          </ac:spMkLst>
        </pc:spChg>
        <pc:spChg chg="mod ord topLvl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73" creationId="{C6D3D9C5-CF3A-43E2-8392-DC942AD19961}"/>
          </ac:spMkLst>
        </pc:spChg>
        <pc:spChg chg="mod topLvl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75" creationId="{099023A6-AE1F-4B30-994E-EC04EDC19035}"/>
          </ac:spMkLst>
        </pc:spChg>
        <pc:spChg chg="mod ord topLvl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76" creationId="{511AEF39-2176-47DE-AA00-BE1975B06168}"/>
          </ac:spMkLst>
        </pc:spChg>
        <pc:spChg chg="add 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77" creationId="{AE1EBAE0-3AE1-4CC6-923F-246B71F78AF6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06" creationId="{BC2F7B6E-FDF9-48C5-940A-6555D1730215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07" creationId="{FCD9CD84-6181-4B9F-88B7-C00C32F78706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09" creationId="{1D068A5A-F2CF-4CC1-8865-66DFF5B74888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10" creationId="{6CCA7BF0-33C2-4115-A0A6-C02C06A7D12C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11" creationId="{A7623440-2110-442C-86BE-C0154AFF64D9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12" creationId="{EB66FF88-C82D-4F54-82EA-AB9421BF09F1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13" creationId="{6AEBA0B3-D04A-414C-81AB-A5461D055526}"/>
          </ac:spMkLst>
        </pc:spChg>
        <pc:spChg chg="mod">
          <ac:chgData name="applet shibuya" userId="8bdd555148b5aa4b" providerId="LiveId" clId="{A77B1CC1-F0A6-430E-A394-7AA1E9A89888}" dt="2022-02-03T08:59:24.608" v="27732" actId="2711"/>
          <ac:spMkLst>
            <pc:docMk/>
            <pc:sldMk cId="3489200533" sldId="315"/>
            <ac:spMk id="114" creationId="{317B532F-4BC7-44B3-9475-FEC39B99A49A}"/>
          </ac:spMkLst>
        </pc:spChg>
        <pc:grpChg chg="add del mod">
          <ac:chgData name="applet shibuya" userId="8bdd555148b5aa4b" providerId="LiveId" clId="{A77B1CC1-F0A6-430E-A394-7AA1E9A89888}" dt="2022-02-03T03:02:04.797" v="23600" actId="478"/>
          <ac:grpSpMkLst>
            <pc:docMk/>
            <pc:sldMk cId="3489200533" sldId="315"/>
            <ac:grpSpMk id="3" creationId="{0B63E807-B61C-4394-BEBE-03270DFA5A67}"/>
          </ac:grpSpMkLst>
        </pc:grpChg>
        <pc:grpChg chg="add mod">
          <ac:chgData name="applet shibuya" userId="8bdd555148b5aa4b" providerId="LiveId" clId="{A77B1CC1-F0A6-430E-A394-7AA1E9A89888}" dt="2022-02-03T02:54:49.743" v="23413" actId="164"/>
          <ac:grpSpMkLst>
            <pc:docMk/>
            <pc:sldMk cId="3489200533" sldId="315"/>
            <ac:grpSpMk id="7" creationId="{D53C9222-4AFF-4231-B6DE-ECF14EDD9105}"/>
          </ac:grpSpMkLst>
        </pc:grpChg>
        <pc:grpChg chg="add del mod">
          <ac:chgData name="applet shibuya" userId="8bdd555148b5aa4b" providerId="LiveId" clId="{A77B1CC1-F0A6-430E-A394-7AA1E9A89888}" dt="2022-02-03T02:59:36.867" v="23466" actId="478"/>
          <ac:grpSpMkLst>
            <pc:docMk/>
            <pc:sldMk cId="3489200533" sldId="315"/>
            <ac:grpSpMk id="8" creationId="{89D735FC-3A65-4693-81D8-87520A89A999}"/>
          </ac:grpSpMkLst>
        </pc:grpChg>
        <pc:grpChg chg="mod">
          <ac:chgData name="applet shibuya" userId="8bdd555148b5aa4b" providerId="LiveId" clId="{A77B1CC1-F0A6-430E-A394-7AA1E9A89888}" dt="2022-01-31T09:08:16.393" v="16188" actId="1035"/>
          <ac:grpSpMkLst>
            <pc:docMk/>
            <pc:sldMk cId="3489200533" sldId="315"/>
            <ac:grpSpMk id="14" creationId="{17F4A22A-BB5E-4215-B122-8777935CF6D3}"/>
          </ac:grpSpMkLst>
        </pc:grpChg>
        <pc:grpChg chg="add mod">
          <ac:chgData name="applet shibuya" userId="8bdd555148b5aa4b" providerId="LiveId" clId="{A77B1CC1-F0A6-430E-A394-7AA1E9A89888}" dt="2022-02-03T03:01:58.897" v="23599" actId="1076"/>
          <ac:grpSpMkLst>
            <pc:docMk/>
            <pc:sldMk cId="3489200533" sldId="315"/>
            <ac:grpSpMk id="16" creationId="{39A46F31-3429-4ACE-90A6-A1A17ECDE91F}"/>
          </ac:grpSpMkLst>
        </pc:grpChg>
        <pc:grpChg chg="add del mod">
          <ac:chgData name="applet shibuya" userId="8bdd555148b5aa4b" providerId="LiveId" clId="{A77B1CC1-F0A6-430E-A394-7AA1E9A89888}" dt="2022-02-03T02:51:31.707" v="23257" actId="165"/>
          <ac:grpSpMkLst>
            <pc:docMk/>
            <pc:sldMk cId="3489200533" sldId="315"/>
            <ac:grpSpMk id="68" creationId="{628CE5D5-54A9-4F0D-8000-E1EEB266105C}"/>
          </ac:grpSpMkLst>
        </pc:grpChg>
        <pc:grpChg chg="add del mod">
          <ac:chgData name="applet shibuya" userId="8bdd555148b5aa4b" providerId="LiveId" clId="{A77B1CC1-F0A6-430E-A394-7AA1E9A89888}" dt="2022-02-03T02:58:01.170" v="23451" actId="165"/>
          <ac:grpSpMkLst>
            <pc:docMk/>
            <pc:sldMk cId="3489200533" sldId="315"/>
            <ac:grpSpMk id="72" creationId="{55BC9296-81F3-43F5-A1A0-5889EEB6D35E}"/>
          </ac:grpSpMkLst>
        </pc:grpChg>
        <pc:grpChg chg="del mod topLvl">
          <ac:chgData name="applet shibuya" userId="8bdd555148b5aa4b" providerId="LiveId" clId="{A77B1CC1-F0A6-430E-A394-7AA1E9A89888}" dt="2022-02-03T02:58:13.604" v="23453" actId="165"/>
          <ac:grpSpMkLst>
            <pc:docMk/>
            <pc:sldMk cId="3489200533" sldId="315"/>
            <ac:grpSpMk id="74" creationId="{E98C9BF5-EA18-453E-9D70-684242DF971E}"/>
          </ac:grpSpMkLst>
        </pc:grpChg>
        <pc:picChg chg="mod">
          <ac:chgData name="applet shibuya" userId="8bdd555148b5aa4b" providerId="LiveId" clId="{A77B1CC1-F0A6-430E-A394-7AA1E9A89888}" dt="2022-01-31T09:39:20.586" v="16536" actId="1036"/>
          <ac:picMkLst>
            <pc:docMk/>
            <pc:sldMk cId="3489200533" sldId="315"/>
            <ac:picMk id="11" creationId="{BE0E629A-2EDA-43E3-B0BA-2F9B6682108E}"/>
          </ac:picMkLst>
        </pc:picChg>
        <pc:picChg chg="mod">
          <ac:chgData name="applet shibuya" userId="8bdd555148b5aa4b" providerId="LiveId" clId="{A77B1CC1-F0A6-430E-A394-7AA1E9A89888}" dt="2022-01-31T09:39:29.929" v="16548" actId="1036"/>
          <ac:picMkLst>
            <pc:docMk/>
            <pc:sldMk cId="3489200533" sldId="315"/>
            <ac:picMk id="15" creationId="{EFA1AE28-D4FF-41AF-B2F5-F9097F59D1EE}"/>
          </ac:picMkLst>
        </pc:picChg>
        <pc:picChg chg="mod">
          <ac:chgData name="applet shibuya" userId="8bdd555148b5aa4b" providerId="LiveId" clId="{A77B1CC1-F0A6-430E-A394-7AA1E9A89888}" dt="2022-01-31T09:39:20.586" v="16536" actId="1036"/>
          <ac:picMkLst>
            <pc:docMk/>
            <pc:sldMk cId="3489200533" sldId="315"/>
            <ac:picMk id="17" creationId="{1E42014F-C937-4B26-BA60-8996D2442FD4}"/>
          </ac:picMkLst>
        </pc:picChg>
        <pc:picChg chg="mod">
          <ac:chgData name="applet shibuya" userId="8bdd555148b5aa4b" providerId="LiveId" clId="{A77B1CC1-F0A6-430E-A394-7AA1E9A89888}" dt="2022-01-31T10:09:15.430" v="17028" actId="1076"/>
          <ac:picMkLst>
            <pc:docMk/>
            <pc:sldMk cId="3489200533" sldId="315"/>
            <ac:picMk id="56" creationId="{69AF322B-F309-4D65-99FE-CC502509331C}"/>
          </ac:picMkLst>
        </pc:picChg>
      </pc:sldChg>
      <pc:sldChg chg="addSp delSp modSp add mod ord setBg">
        <pc:chgData name="applet shibuya" userId="8bdd555148b5aa4b" providerId="LiveId" clId="{A77B1CC1-F0A6-430E-A394-7AA1E9A89888}" dt="2022-02-04T07:21:04.533" v="33795" actId="207"/>
        <pc:sldMkLst>
          <pc:docMk/>
          <pc:sldMk cId="669510662" sldId="316"/>
        </pc:sldMkLst>
        <pc:spChg chg="del">
          <ac:chgData name="applet shibuya" userId="8bdd555148b5aa4b" providerId="LiveId" clId="{A77B1CC1-F0A6-430E-A394-7AA1E9A89888}" dt="2022-01-31T09:14:14.660" v="16262" actId="478"/>
          <ac:spMkLst>
            <pc:docMk/>
            <pc:sldMk cId="669510662" sldId="316"/>
            <ac:spMk id="4" creationId="{5AC8D7DC-2975-41F7-8E89-5CD8A512D270}"/>
          </ac:spMkLst>
        </pc:spChg>
        <pc:spChg chg="del">
          <ac:chgData name="applet shibuya" userId="8bdd555148b5aa4b" providerId="LiveId" clId="{A77B1CC1-F0A6-430E-A394-7AA1E9A89888}" dt="2022-01-31T09:14:05.440" v="16261" actId="478"/>
          <ac:spMkLst>
            <pc:docMk/>
            <pc:sldMk cId="669510662" sldId="316"/>
            <ac:spMk id="5" creationId="{4F290569-E1BC-4DEA-B5D6-5A489D74488C}"/>
          </ac:spMkLst>
        </pc:spChg>
        <pc:spChg chg="del">
          <ac:chgData name="applet shibuya" userId="8bdd555148b5aa4b" providerId="LiveId" clId="{A77B1CC1-F0A6-430E-A394-7AA1E9A89888}" dt="2022-01-31T09:14:14.660" v="16262" actId="478"/>
          <ac:spMkLst>
            <pc:docMk/>
            <pc:sldMk cId="669510662" sldId="316"/>
            <ac:spMk id="9" creationId="{B59E2B23-04B6-4C68-929B-EE4DA390E070}"/>
          </ac:spMkLst>
        </pc:spChg>
        <pc:spChg chg="del">
          <ac:chgData name="applet shibuya" userId="8bdd555148b5aa4b" providerId="LiveId" clId="{A77B1CC1-F0A6-430E-A394-7AA1E9A89888}" dt="2022-01-31T09:14:05.440" v="16261" actId="478"/>
          <ac:spMkLst>
            <pc:docMk/>
            <pc:sldMk cId="669510662" sldId="316"/>
            <ac:spMk id="12" creationId="{6E6081DE-6899-4B24-83D9-864B5ABEF1A8}"/>
          </ac:spMkLst>
        </pc:spChg>
        <pc:spChg chg="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" creationId="{FF975AC4-FF81-4092-86E7-3B71F162510D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27" creationId="{FC206485-76CD-4A46-A2D1-02A268C1E0DE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28" creationId="{E9EFE838-8606-4840-9D80-34F67472D76F}"/>
          </ac:spMkLst>
        </pc:spChg>
        <pc:spChg chg="del">
          <ac:chgData name="applet shibuya" userId="8bdd555148b5aa4b" providerId="LiveId" clId="{A77B1CC1-F0A6-430E-A394-7AA1E9A89888}" dt="2022-01-31T09:14:05.440" v="16261" actId="478"/>
          <ac:spMkLst>
            <pc:docMk/>
            <pc:sldMk cId="669510662" sldId="316"/>
            <ac:spMk id="32" creationId="{6490104B-0D93-475C-9AD0-E9FEB307BDB0}"/>
          </ac:spMkLst>
        </pc:spChg>
        <pc:spChg chg="del">
          <ac:chgData name="applet shibuya" userId="8bdd555148b5aa4b" providerId="LiveId" clId="{A77B1CC1-F0A6-430E-A394-7AA1E9A89888}" dt="2022-01-31T09:14:27.678" v="16265" actId="478"/>
          <ac:spMkLst>
            <pc:docMk/>
            <pc:sldMk cId="669510662" sldId="316"/>
            <ac:spMk id="35" creationId="{5D5FAEFD-9FBE-44C8-9C51-339011DC12A3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36" creationId="{34A49CF0-7AAD-4D3A-B100-55F29E8B42B3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37" creationId="{364C034F-56D7-4F4A-A838-A470CA4686F6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38" creationId="{246BB8AC-CD7E-4C41-91E1-FC96802960DD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39" creationId="{89E3C1C2-4357-4DD2-99A6-BBC76BECA863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0" creationId="{4E42B578-4137-4870-8DDB-5E55DB1BA397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1" creationId="{52C5B6CD-1EFC-41AE-B400-D199722A9AC3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2" creationId="{6F6EC234-B281-46A3-8B3C-056F00A76D97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3" creationId="{E8336E8F-47B5-46C5-A617-CD99DF5FD28E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4" creationId="{8AAF8D2E-2EE2-49D1-9801-989D3C72F852}"/>
          </ac:spMkLst>
        </pc:spChg>
        <pc:spChg chg="del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5" creationId="{0F1F6CA8-2793-4A4F-BD88-9ABC3F4F0022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6" creationId="{E458FC1D-3025-49C5-ACA2-1A9AAAFE89EA}"/>
          </ac:spMkLst>
        </pc:spChg>
        <pc:spChg chg="del mod">
          <ac:chgData name="applet shibuya" userId="8bdd555148b5aa4b" providerId="LiveId" clId="{A77B1CC1-F0A6-430E-A394-7AA1E9A89888}" dt="2022-02-03T08:24:13.788" v="27336" actId="478"/>
          <ac:spMkLst>
            <pc:docMk/>
            <pc:sldMk cId="669510662" sldId="316"/>
            <ac:spMk id="47" creationId="{B7DE465D-0D2D-46C8-94F0-0F7C39C3FBDE}"/>
          </ac:spMkLst>
        </pc:spChg>
        <pc:spChg chg="del">
          <ac:chgData name="applet shibuya" userId="8bdd555148b5aa4b" providerId="LiveId" clId="{A77B1CC1-F0A6-430E-A394-7AA1E9A89888}" dt="2022-01-31T09:14:14.660" v="16262" actId="478"/>
          <ac:spMkLst>
            <pc:docMk/>
            <pc:sldMk cId="669510662" sldId="316"/>
            <ac:spMk id="51" creationId="{BF15A5A7-5CAF-4435-8B74-263D1F5CBB24}"/>
          </ac:spMkLst>
        </pc:spChg>
        <pc:spChg chg="del">
          <ac:chgData name="applet shibuya" userId="8bdd555148b5aa4b" providerId="LiveId" clId="{A77B1CC1-F0A6-430E-A394-7AA1E9A89888}" dt="2022-01-31T09:14:14.660" v="16262" actId="478"/>
          <ac:spMkLst>
            <pc:docMk/>
            <pc:sldMk cId="669510662" sldId="316"/>
            <ac:spMk id="52" creationId="{0B3804A3-F685-4F74-8881-25F1C7387ED2}"/>
          </ac:spMkLst>
        </pc:spChg>
        <pc:spChg chg="del mod">
          <ac:chgData name="applet shibuya" userId="8bdd555148b5aa4b" providerId="LiveId" clId="{A77B1CC1-F0A6-430E-A394-7AA1E9A89888}" dt="2022-02-03T08:24:15.717" v="27337" actId="478"/>
          <ac:spMkLst>
            <pc:docMk/>
            <pc:sldMk cId="669510662" sldId="316"/>
            <ac:spMk id="58" creationId="{3D10E8C7-8AAA-4A64-8358-0CDF4D93ADB3}"/>
          </ac:spMkLst>
        </pc:spChg>
        <pc:spChg chg="del">
          <ac:chgData name="applet shibuya" userId="8bdd555148b5aa4b" providerId="LiveId" clId="{A77B1CC1-F0A6-430E-A394-7AA1E9A89888}" dt="2022-01-31T09:14:05.440" v="16261" actId="478"/>
          <ac:spMkLst>
            <pc:docMk/>
            <pc:sldMk cId="669510662" sldId="316"/>
            <ac:spMk id="67" creationId="{709F153B-E6F0-482C-8A98-24006EA90610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68" creationId="{8974972D-1FD7-4ED1-80E9-3337717285E5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69" creationId="{541C5732-A690-423B-B369-2FCCA9161490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0" creationId="{3B22F079-93D0-43C9-9D9B-1E78E4E0ACC9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1" creationId="{D4E5376A-E308-40EE-8E9F-6A92429B80FE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6" creationId="{5CD19ECA-FD72-415A-92A5-3FC32B8FDCF0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7" creationId="{7E726E28-8E1F-4E92-AD95-C020F7BDC7CA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8" creationId="{8FDFB61C-74DC-4907-8CBE-08F0801269FD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79" creationId="{6D37F184-58C6-4957-8FC6-870CC09353FB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0" creationId="{71F03CB1-41EF-4B64-9422-DFC01D10181B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1" creationId="{F89A1E1E-DA82-4985-9104-53A744A7F5AF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2" creationId="{B3EBF0E3-3FCC-4F50-B2EF-A25A637C8B0E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3" creationId="{7C759E49-AECF-4595-8007-4DAE42B1B9B5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4" creationId="{A620B05A-F4D7-496D-9739-BB2766709DBD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5" creationId="{643961BC-BD5F-4773-88AD-579E9CA763FF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6" creationId="{BCEA624F-D16A-417C-8AF8-2978E5B9B80B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7" creationId="{F39A71A7-37F2-46B3-B36D-BE12B57AA7EA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8" creationId="{03DD2CB4-A070-4B30-9E2B-AE04B8D2C7C1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89" creationId="{61AA2D70-947B-42DF-99FA-76DB11AD6A59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0" creationId="{7279FD62-3A00-4A08-944D-D918F5D6DB21}"/>
          </ac:spMkLst>
        </pc:spChg>
        <pc:spChg chg="mod">
          <ac:chgData name="applet shibuya" userId="8bdd555148b5aa4b" providerId="LiveId" clId="{A77B1CC1-F0A6-430E-A394-7AA1E9A89888}" dt="2022-01-31T09:14:23.719" v="16263"/>
          <ac:spMkLst>
            <pc:docMk/>
            <pc:sldMk cId="669510662" sldId="316"/>
            <ac:spMk id="91" creationId="{32F77FB4-1C11-45C3-BDE8-E08C2D82A683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2" creationId="{FC9AD2B4-29C9-46C6-AAC1-60097309E3AA}"/>
          </ac:spMkLst>
        </pc:spChg>
        <pc:spChg chg="mod">
          <ac:chgData name="applet shibuya" userId="8bdd555148b5aa4b" providerId="LiveId" clId="{A77B1CC1-F0A6-430E-A394-7AA1E9A89888}" dt="2022-01-31T09:14:23.719" v="16263"/>
          <ac:spMkLst>
            <pc:docMk/>
            <pc:sldMk cId="669510662" sldId="316"/>
            <ac:spMk id="92" creationId="{FEC68F5D-54B3-4E46-9FF0-A37261553BDB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3" creationId="{06739B07-1DCF-4C2D-9FD0-9C613BE66B8D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93" creationId="{20F5C137-371A-4C47-950C-B79B104640B2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5" creationId="{17D99530-52EB-4F38-8084-0B1C7D86D3A2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96" creationId="{3020F406-D8D7-4735-BA22-5378B6875971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6" creationId="{47C10CD4-3408-40F7-BEC7-6D28C6D97F0A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7" creationId="{5610649E-6F0A-4DB7-9473-2DE5D41B3A0A}"/>
          </ac:spMkLst>
        </pc:spChg>
        <pc:spChg chg="add del mod">
          <ac:chgData name="applet shibuya" userId="8bdd555148b5aa4b" providerId="LiveId" clId="{A77B1CC1-F0A6-430E-A394-7AA1E9A89888}" dt="2022-01-31T09:14:25.079" v="16264"/>
          <ac:spMkLst>
            <pc:docMk/>
            <pc:sldMk cId="669510662" sldId="316"/>
            <ac:spMk id="97" creationId="{B060A4B5-2B41-4C9F-92DE-3193B2AA04BF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8" creationId="{FDD6B00D-B823-402C-AC30-05C70A79A466}"/>
          </ac:spMkLst>
        </pc:spChg>
        <pc:spChg chg="add 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99" creationId="{31BB6446-11DD-4E7B-B0E4-E88F91CD7B5A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0" creationId="{1AB9F268-7D70-490F-8CC6-92D455176AFA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1" creationId="{6E2901B2-AEF1-4801-B275-3423F7489D4E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3" creationId="{714699B6-AEA7-4913-B455-AB7CE16ED18C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4" creationId="{B37C1A91-F74F-4BDD-BA62-021174494A0C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5" creationId="{4DCFB036-A47E-4F9B-943E-A4E027EEEAF1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6" creationId="{5C2E6012-7DB0-4FA2-9AAD-6C454664DD72}"/>
          </ac:spMkLst>
        </pc:spChg>
        <pc:spChg chg="add 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07" creationId="{0E1B2B96-CEA6-4C96-B68D-351633E6FB89}"/>
          </ac:spMkLst>
        </pc:spChg>
        <pc:spChg chg="mod">
          <ac:chgData name="applet shibuya" userId="8bdd555148b5aa4b" providerId="LiveId" clId="{A77B1CC1-F0A6-430E-A394-7AA1E9A89888}" dt="2022-02-01T08:03:29.453" v="17894"/>
          <ac:spMkLst>
            <pc:docMk/>
            <pc:sldMk cId="669510662" sldId="316"/>
            <ac:spMk id="108" creationId="{2C4BEE07-5171-4F51-AB31-CE16EC16267B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08" creationId="{FF31C92C-186F-480D-9008-B1B14E5537CB}"/>
          </ac:spMkLst>
        </pc:spChg>
        <pc:spChg chg="mod">
          <ac:chgData name="applet shibuya" userId="8bdd555148b5aa4b" providerId="LiveId" clId="{A77B1CC1-F0A6-430E-A394-7AA1E9A89888}" dt="2022-02-01T08:03:29.453" v="17894"/>
          <ac:spMkLst>
            <pc:docMk/>
            <pc:sldMk cId="669510662" sldId="316"/>
            <ac:spMk id="109" creationId="{50EC1675-8315-4F12-8E26-1A5940C6E2E1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09" creationId="{64951D09-35BE-49CB-B61F-2EF2930AF5C9}"/>
          </ac:spMkLst>
        </pc:spChg>
        <pc:spChg chg="mod">
          <ac:chgData name="applet shibuya" userId="8bdd555148b5aa4b" providerId="LiveId" clId="{A77B1CC1-F0A6-430E-A394-7AA1E9A89888}" dt="2022-02-02T01:59:35.523" v="18685" actId="1038"/>
          <ac:spMkLst>
            <pc:docMk/>
            <pc:sldMk cId="669510662" sldId="316"/>
            <ac:spMk id="110" creationId="{5F306F89-D7CB-44D4-9056-DD035C43C868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10" creationId="{AEB6DFEA-E6CF-4360-AB28-9E6CFE3D4A9E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12" creationId="{5520C95B-048D-436C-B97F-59CAC8C7EA61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13" creationId="{17D7E50B-760E-49E4-BD4B-861EC534F43F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15" creationId="{248B9C5C-D34D-4EC3-B78C-A2B7EFB0FA4C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16" creationId="{6237C278-DDF1-47FC-BD9D-90006CCCF03E}"/>
          </ac:spMkLst>
        </pc:spChg>
        <pc:spChg chg="add del mod">
          <ac:chgData name="applet shibuya" userId="8bdd555148b5aa4b" providerId="LiveId" clId="{A77B1CC1-F0A6-430E-A394-7AA1E9A89888}" dt="2022-01-31T09:22:10.941" v="16343" actId="478"/>
          <ac:spMkLst>
            <pc:docMk/>
            <pc:sldMk cId="669510662" sldId="316"/>
            <ac:spMk id="116" creationId="{E7B92F04-49F1-4089-9120-26137CED36CB}"/>
          </ac:spMkLst>
        </pc:spChg>
        <pc:spChg chg="add mod">
          <ac:chgData name="applet shibuya" userId="8bdd555148b5aa4b" providerId="LiveId" clId="{A77B1CC1-F0A6-430E-A394-7AA1E9A89888}" dt="2022-01-31T09:16:25.710" v="16276" actId="164"/>
          <ac:spMkLst>
            <pc:docMk/>
            <pc:sldMk cId="669510662" sldId="316"/>
            <ac:spMk id="117" creationId="{10783D1D-F86C-443F-8F35-C3F2CA577371}"/>
          </ac:spMkLst>
        </pc:spChg>
        <pc:spChg chg="mod">
          <ac:chgData name="applet shibuya" userId="8bdd555148b5aa4b" providerId="LiveId" clId="{A77B1CC1-F0A6-430E-A394-7AA1E9A89888}" dt="2022-02-04T03:44:07.078" v="31240" actId="207"/>
          <ac:spMkLst>
            <pc:docMk/>
            <pc:sldMk cId="669510662" sldId="316"/>
            <ac:spMk id="117" creationId="{ED93AFB6-84F3-43F5-BEE0-02A33D3BD09D}"/>
          </ac:spMkLst>
        </pc:spChg>
        <pc:spChg chg="mod">
          <ac:chgData name="applet shibuya" userId="8bdd555148b5aa4b" providerId="LiveId" clId="{A77B1CC1-F0A6-430E-A394-7AA1E9A89888}" dt="2022-02-04T03:43:55.563" v="31238" actId="207"/>
          <ac:spMkLst>
            <pc:docMk/>
            <pc:sldMk cId="669510662" sldId="316"/>
            <ac:spMk id="118" creationId="{0775B7AE-CC92-4747-B694-7B33B76A64F6}"/>
          </ac:spMkLst>
        </pc:spChg>
        <pc:spChg chg="add mod">
          <ac:chgData name="applet shibuya" userId="8bdd555148b5aa4b" providerId="LiveId" clId="{A77B1CC1-F0A6-430E-A394-7AA1E9A89888}" dt="2022-01-31T09:16:25.710" v="16276" actId="164"/>
          <ac:spMkLst>
            <pc:docMk/>
            <pc:sldMk cId="669510662" sldId="316"/>
            <ac:spMk id="118" creationId="{45F6C2FA-D6BF-4843-B3F9-AC20D584B302}"/>
          </ac:spMkLst>
        </pc:spChg>
        <pc:spChg chg="add mod">
          <ac:chgData name="applet shibuya" userId="8bdd555148b5aa4b" providerId="LiveId" clId="{A77B1CC1-F0A6-430E-A394-7AA1E9A89888}" dt="2022-01-31T09:16:25.710" v="16276" actId="164"/>
          <ac:spMkLst>
            <pc:docMk/>
            <pc:sldMk cId="669510662" sldId="316"/>
            <ac:spMk id="119" creationId="{425DC1A3-773E-4D55-B405-96B25F98E0F7}"/>
          </ac:spMkLst>
        </pc:spChg>
        <pc:spChg chg="mod">
          <ac:chgData name="applet shibuya" userId="8bdd555148b5aa4b" providerId="LiveId" clId="{A77B1CC1-F0A6-430E-A394-7AA1E9A89888}" dt="2022-02-04T03:44:01.459" v="31239" actId="207"/>
          <ac:spMkLst>
            <pc:docMk/>
            <pc:sldMk cId="669510662" sldId="316"/>
            <ac:spMk id="119" creationId="{DCD069A8-F069-451C-907D-3397A6C84AD8}"/>
          </ac:spMkLst>
        </pc:spChg>
        <pc:spChg chg="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20" creationId="{24B54BD8-3BE0-49A4-A3E9-F3128EB24EAE}"/>
          </ac:spMkLst>
        </pc:spChg>
        <pc:spChg chg="add del mod">
          <ac:chgData name="applet shibuya" userId="8bdd555148b5aa4b" providerId="LiveId" clId="{A77B1CC1-F0A6-430E-A394-7AA1E9A89888}" dt="2022-01-31T09:54:38.127" v="16885" actId="478"/>
          <ac:spMkLst>
            <pc:docMk/>
            <pc:sldMk cId="669510662" sldId="316"/>
            <ac:spMk id="120" creationId="{A32C72FA-D8D6-416A-B425-05185A1887C1}"/>
          </ac:spMkLst>
        </pc:spChg>
        <pc:spChg chg="add mod">
          <ac:chgData name="applet shibuya" userId="8bdd555148b5aa4b" providerId="LiveId" clId="{A77B1CC1-F0A6-430E-A394-7AA1E9A89888}" dt="2022-01-31T09:53:15.216" v="16757" actId="164"/>
          <ac:spMkLst>
            <pc:docMk/>
            <pc:sldMk cId="669510662" sldId="316"/>
            <ac:spMk id="121" creationId="{80FAAED5-F53F-491C-B202-4FFF94CFCC8A}"/>
          </ac:spMkLst>
        </pc:spChg>
        <pc:spChg chg="add mod ord">
          <ac:chgData name="applet shibuya" userId="8bdd555148b5aa4b" providerId="LiveId" clId="{A77B1CC1-F0A6-430E-A394-7AA1E9A89888}" dt="2022-02-04T03:41:57.489" v="31223" actId="207"/>
          <ac:spMkLst>
            <pc:docMk/>
            <pc:sldMk cId="669510662" sldId="316"/>
            <ac:spMk id="122" creationId="{256A9FE2-C332-4061-9510-7E34598707D8}"/>
          </ac:spMkLst>
        </pc:spChg>
        <pc:spChg chg="add mod">
          <ac:chgData name="applet shibuya" userId="8bdd555148b5aa4b" providerId="LiveId" clId="{A77B1CC1-F0A6-430E-A394-7AA1E9A89888}" dt="2022-01-31T09:53:15.216" v="16757" actId="164"/>
          <ac:spMkLst>
            <pc:docMk/>
            <pc:sldMk cId="669510662" sldId="316"/>
            <ac:spMk id="123" creationId="{389C1B09-A811-4386-913D-3BA6061DCB4C}"/>
          </ac:spMkLst>
        </pc:spChg>
        <pc:spChg chg="add mod">
          <ac:chgData name="applet shibuya" userId="8bdd555148b5aa4b" providerId="LiveId" clId="{A77B1CC1-F0A6-430E-A394-7AA1E9A89888}" dt="2022-01-31T09:53:15.216" v="16757" actId="164"/>
          <ac:spMkLst>
            <pc:docMk/>
            <pc:sldMk cId="669510662" sldId="316"/>
            <ac:spMk id="124" creationId="{AAE33511-CAB5-4CDD-8879-C948F128CFF0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24" creationId="{E22A1538-4943-4772-8DD5-62432220FF97}"/>
          </ac:spMkLst>
        </pc:spChg>
        <pc:spChg chg="add 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25" creationId="{DE603E48-21F3-4077-9D49-8F0DAF9090B6}"/>
          </ac:spMkLst>
        </pc:spChg>
        <pc:spChg chg="add del mod">
          <ac:chgData name="applet shibuya" userId="8bdd555148b5aa4b" providerId="LiveId" clId="{A77B1CC1-F0A6-430E-A394-7AA1E9A89888}" dt="2022-01-31T10:02:43.964" v="16981" actId="478"/>
          <ac:spMkLst>
            <pc:docMk/>
            <pc:sldMk cId="669510662" sldId="316"/>
            <ac:spMk id="126" creationId="{078AF935-AC2B-4477-B6E5-57CAED0CF9FB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26" creationId="{C63D7D5E-7C31-4D24-8D76-0DD5F970765D}"/>
          </ac:spMkLst>
        </pc:spChg>
        <pc:spChg chg="add del mod ord">
          <ac:chgData name="applet shibuya" userId="8bdd555148b5aa4b" providerId="LiveId" clId="{A77B1CC1-F0A6-430E-A394-7AA1E9A89888}" dt="2022-01-31T10:45:57.078" v="17658" actId="478"/>
          <ac:spMkLst>
            <pc:docMk/>
            <pc:sldMk cId="669510662" sldId="316"/>
            <ac:spMk id="127" creationId="{A10408D1-F0CA-47F4-AFC1-3B8982DF2DC6}"/>
          </ac:spMkLst>
        </pc:spChg>
        <pc:spChg chg="add mod">
          <ac:chgData name="applet shibuya" userId="8bdd555148b5aa4b" providerId="LiveId" clId="{A77B1CC1-F0A6-430E-A394-7AA1E9A89888}" dt="2022-02-04T07:21:04.533" v="33795" actId="207"/>
          <ac:spMkLst>
            <pc:docMk/>
            <pc:sldMk cId="669510662" sldId="316"/>
            <ac:spMk id="127" creationId="{CDB23F79-1B11-4DF2-B5D9-692247FA86A8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28" creationId="{5E9BF7D1-0F74-47EF-BBF5-CBC6CEBBACB0}"/>
          </ac:spMkLst>
        </pc:spChg>
        <pc:spChg chg="add del mod ord">
          <ac:chgData name="applet shibuya" userId="8bdd555148b5aa4b" providerId="LiveId" clId="{A77B1CC1-F0A6-430E-A394-7AA1E9A89888}" dt="2022-01-31T10:46:04.240" v="17660" actId="478"/>
          <ac:spMkLst>
            <pc:docMk/>
            <pc:sldMk cId="669510662" sldId="316"/>
            <ac:spMk id="128" creationId="{79E70FBA-4A3F-4E17-920C-27BB76C57810}"/>
          </ac:spMkLst>
        </pc:spChg>
        <pc:spChg chg="add 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29" creationId="{4F052E63-6F23-4AF7-B4BE-8316C6289B58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0" creationId="{40E4744D-CB49-44D7-88B4-E3CF5FABE2EC}"/>
          </ac:spMkLst>
        </pc:spChg>
        <pc:spChg chg="del mod topLvl">
          <ac:chgData name="applet shibuya" userId="8bdd555148b5aa4b" providerId="LiveId" clId="{A77B1CC1-F0A6-430E-A394-7AA1E9A89888}" dt="2022-01-31T09:50:41.882" v="16729" actId="478"/>
          <ac:spMkLst>
            <pc:docMk/>
            <pc:sldMk cId="669510662" sldId="316"/>
            <ac:spMk id="131" creationId="{01D66A86-2C03-4EA5-9F7D-8B3A53331589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1" creationId="{22C97DB3-3CEB-4676-99B1-B0AE765A3A49}"/>
          </ac:spMkLst>
        </pc:spChg>
        <pc:spChg chg="mod or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2" creationId="{2719578E-CC1A-4413-8ED7-C65E1841066D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3" creationId="{ADF36F97-9495-4E15-A143-69BE25DC58B2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5" creationId="{F8AB9E2A-BE38-4D74-8C21-ADD854F69C1F}"/>
          </ac:spMkLst>
        </pc:spChg>
        <pc:spChg chg="add mod or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6" creationId="{CD33E5FC-D273-483F-A90D-4C1C23FF9866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7" creationId="{5BD19EEE-AE50-4577-BB2E-478A8C5C9771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8" creationId="{922144D5-8657-4F01-BB34-286475ABD228}"/>
          </ac:spMkLst>
        </pc:spChg>
        <pc:spChg chg="mod topLvl">
          <ac:chgData name="applet shibuya" userId="8bdd555148b5aa4b" providerId="LiveId" clId="{A77B1CC1-F0A6-430E-A394-7AA1E9A89888}" dt="2022-01-31T09:22:18.862" v="16344" actId="164"/>
          <ac:spMkLst>
            <pc:docMk/>
            <pc:sldMk cId="669510662" sldId="316"/>
            <ac:spMk id="139" creationId="{6D7B9F0D-9FC2-4F6A-B7D1-DB6D9D389B26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39" creationId="{7BC08532-8AF0-4C83-B710-1E632BDB5C20}"/>
          </ac:spMkLst>
        </pc:spChg>
        <pc:spChg chg="add mod">
          <ac:chgData name="applet shibuya" userId="8bdd555148b5aa4b" providerId="LiveId" clId="{A77B1CC1-F0A6-430E-A394-7AA1E9A89888}" dt="2022-02-03T09:29:48.370" v="28190" actId="14100"/>
          <ac:spMkLst>
            <pc:docMk/>
            <pc:sldMk cId="669510662" sldId="316"/>
            <ac:spMk id="140" creationId="{D00C8E47-7640-4120-907C-E62A4EE5C05C}"/>
          </ac:spMkLst>
        </pc:spChg>
        <pc:spChg chg="mod topLvl">
          <ac:chgData name="applet shibuya" userId="8bdd555148b5aa4b" providerId="LiveId" clId="{A77B1CC1-F0A6-430E-A394-7AA1E9A89888}" dt="2022-01-31T09:22:18.862" v="16344" actId="164"/>
          <ac:spMkLst>
            <pc:docMk/>
            <pc:sldMk cId="669510662" sldId="316"/>
            <ac:spMk id="140" creationId="{FD5ADDBE-41D7-42C0-A5DD-799A8425F43C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41" creationId="{162AA111-D01E-4E0A-8B7D-EE66AACEBA5C}"/>
          </ac:spMkLst>
        </pc:spChg>
        <pc:spChg chg="mod topLvl">
          <ac:chgData name="applet shibuya" userId="8bdd555148b5aa4b" providerId="LiveId" clId="{A77B1CC1-F0A6-430E-A394-7AA1E9A89888}" dt="2022-01-31T09:22:28.546" v="16347" actId="164"/>
          <ac:spMkLst>
            <pc:docMk/>
            <pc:sldMk cId="669510662" sldId="316"/>
            <ac:spMk id="141" creationId="{2AB7B143-824A-4F68-B530-99F26A161576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42" creationId="{131AA224-B2E9-4985-880B-21EBFFC7F100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44" creationId="{EB4B411C-441D-4E48-90F9-82915E8FE242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45" creationId="{63CC6B58-BA58-4B39-BC55-A38321202937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47" creationId="{94000CCA-9ACD-4258-8F60-787A8BCA46F6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48" creationId="{944EA571-E07A-4277-974D-AE6562534565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49" creationId="{0B10E01D-84AE-4E22-A971-FDB9A02A8F78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50" creationId="{790F0BF4-77DF-4370-9D78-BBE4A3589F99}"/>
          </ac:spMkLst>
        </pc:spChg>
        <pc:spChg chg="mod">
          <ac:chgData name="applet shibuya" userId="8bdd555148b5aa4b" providerId="LiveId" clId="{A77B1CC1-F0A6-430E-A394-7AA1E9A89888}" dt="2022-01-31T09:26:14.197" v="16374"/>
          <ac:spMkLst>
            <pc:docMk/>
            <pc:sldMk cId="669510662" sldId="316"/>
            <ac:spMk id="151" creationId="{F0A5EB0A-4858-4218-A661-6FCD396AACC5}"/>
          </ac:spMkLst>
        </pc:spChg>
        <pc:spChg chg="add del mod">
          <ac:chgData name="applet shibuya" userId="8bdd555148b5aa4b" providerId="LiveId" clId="{A77B1CC1-F0A6-430E-A394-7AA1E9A89888}" dt="2022-02-02T01:33:39.587" v="18159" actId="478"/>
          <ac:spMkLst>
            <pc:docMk/>
            <pc:sldMk cId="669510662" sldId="316"/>
            <ac:spMk id="152" creationId="{5C4EFC09-E4B2-496D-B14F-B84F4FC848D1}"/>
          </ac:spMkLst>
        </pc:spChg>
        <pc:spChg chg="add del mod">
          <ac:chgData name="applet shibuya" userId="8bdd555148b5aa4b" providerId="LiveId" clId="{A77B1CC1-F0A6-430E-A394-7AA1E9A89888}" dt="2022-01-31T09:56:45.971" v="16918" actId="478"/>
          <ac:spMkLst>
            <pc:docMk/>
            <pc:sldMk cId="669510662" sldId="316"/>
            <ac:spMk id="153" creationId="{7953473B-87C7-42D3-B6D7-950B8E451544}"/>
          </ac:spMkLst>
        </pc:spChg>
        <pc:spChg chg="mod ord topLvl">
          <ac:chgData name="applet shibuya" userId="8bdd555148b5aa4b" providerId="LiveId" clId="{A77B1CC1-F0A6-430E-A394-7AA1E9A89888}" dt="2022-02-04T03:51:53.194" v="31395" actId="164"/>
          <ac:spMkLst>
            <pc:docMk/>
            <pc:sldMk cId="669510662" sldId="316"/>
            <ac:spMk id="156" creationId="{DD294D1C-E3ED-4184-9788-5A8B8EB287E1}"/>
          </ac:spMkLst>
        </pc:spChg>
        <pc:spChg chg="mod topLvl">
          <ac:chgData name="applet shibuya" userId="8bdd555148b5aa4b" providerId="LiveId" clId="{A77B1CC1-F0A6-430E-A394-7AA1E9A89888}" dt="2022-02-04T03:51:53.194" v="31395" actId="164"/>
          <ac:spMkLst>
            <pc:docMk/>
            <pc:sldMk cId="669510662" sldId="316"/>
            <ac:spMk id="157" creationId="{9500C9E2-55D7-4900-A954-3F4FE2F1E64C}"/>
          </ac:spMkLst>
        </pc:spChg>
        <pc:spChg chg="mod topLvl">
          <ac:chgData name="applet shibuya" userId="8bdd555148b5aa4b" providerId="LiveId" clId="{A77B1CC1-F0A6-430E-A394-7AA1E9A89888}" dt="2022-02-04T03:51:53.194" v="31395" actId="164"/>
          <ac:spMkLst>
            <pc:docMk/>
            <pc:sldMk cId="669510662" sldId="316"/>
            <ac:spMk id="158" creationId="{3772931D-6A17-4AEE-A80D-983650AB21E5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0" creationId="{50E68B5F-0B83-46FE-B431-D86054D62566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1" creationId="{D3139968-8E21-4050-B8A0-291F37676B65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3" creationId="{73FB09EA-0BD8-42E8-B704-C7223945F52B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4" creationId="{D16730EB-FC23-430F-8AF3-8E18747285FF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5" creationId="{A6C61DC3-537A-444C-ACA8-5DCF2250F837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6" creationId="{891BF9F9-D6C7-45E5-880C-30D7BBA2E402}"/>
          </ac:spMkLst>
        </pc:spChg>
        <pc:spChg chg="mod">
          <ac:chgData name="applet shibuya" userId="8bdd555148b5aa4b" providerId="LiveId" clId="{A77B1CC1-F0A6-430E-A394-7AA1E9A89888}" dt="2022-01-31T09:53:29.033" v="16760"/>
          <ac:spMkLst>
            <pc:docMk/>
            <pc:sldMk cId="669510662" sldId="316"/>
            <ac:spMk id="167" creationId="{83BA0584-C492-4877-B27C-EFED6FF993CD}"/>
          </ac:spMkLst>
        </pc:spChg>
        <pc:spChg chg="add mod ord">
          <ac:chgData name="applet shibuya" userId="8bdd555148b5aa4b" providerId="LiveId" clId="{A77B1CC1-F0A6-430E-A394-7AA1E9A89888}" dt="2022-02-04T03:42:29.595" v="31227" actId="692"/>
          <ac:spMkLst>
            <pc:docMk/>
            <pc:sldMk cId="669510662" sldId="316"/>
            <ac:spMk id="168" creationId="{E28B2F74-E002-42F4-B981-5903B0FA4BE6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69" creationId="{71CCA3F6-256B-4B8A-8334-61C06FA1D5AA}"/>
          </ac:spMkLst>
        </pc:spChg>
        <pc:spChg chg="add mod ord">
          <ac:chgData name="applet shibuya" userId="8bdd555148b5aa4b" providerId="LiveId" clId="{A77B1CC1-F0A6-430E-A394-7AA1E9A89888}" dt="2022-02-04T03:42:14.018" v="31225" actId="207"/>
          <ac:spMkLst>
            <pc:docMk/>
            <pc:sldMk cId="669510662" sldId="316"/>
            <ac:spMk id="171" creationId="{8FAB81C8-EB01-403E-A4A4-CDB77F233B37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72" creationId="{6BCB1442-B54D-424F-88B3-1F06F8FC2620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77" creationId="{FBEF7674-5CCC-4CE8-B808-B3E334C6991A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78" creationId="{9F107529-AF27-4386-B178-FFEB6158A4D5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79" creationId="{5DF0ACD5-4306-4E78-B434-F27A796950F4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0" creationId="{1655DD9A-B33F-4E09-A580-DFF0259E51AF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1" creationId="{DC3505D5-4F0A-40E0-B63D-851C0BE4C991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2" creationId="{25866FFC-6F2E-4BB8-8500-00CB1D330E23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3" creationId="{931E5A4E-3E04-4B8E-BB93-736DDDB34F4A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4" creationId="{643172C0-2840-4BE7-87CC-1B25395456D5}"/>
          </ac:spMkLst>
        </pc:spChg>
        <pc:spChg chg="mod topLvl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5" creationId="{9F4E7859-D247-4413-9391-71C935D04C76}"/>
          </ac:spMkLst>
        </pc:spChg>
        <pc:spChg chg="add mod">
          <ac:chgData name="applet shibuya" userId="8bdd555148b5aa4b" providerId="LiveId" clId="{A77B1CC1-F0A6-430E-A394-7AA1E9A89888}" dt="2022-02-03T08:59:06.879" v="27730" actId="2711"/>
          <ac:spMkLst>
            <pc:docMk/>
            <pc:sldMk cId="669510662" sldId="316"/>
            <ac:spMk id="186" creationId="{BA35A816-DE02-40AD-B24C-14A20722E567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87" creationId="{0338D591-D370-4BD0-B6E4-7335EF036042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88" creationId="{1D54EB31-748E-4D3A-A0BB-C26EDA56C018}"/>
          </ac:spMkLst>
        </pc:spChg>
        <pc:spChg chg="add del mod">
          <ac:chgData name="applet shibuya" userId="8bdd555148b5aa4b" providerId="LiveId" clId="{A77B1CC1-F0A6-430E-A394-7AA1E9A89888}" dt="2022-02-04T03:42:57.003" v="31232" actId="2085"/>
          <ac:spMkLst>
            <pc:docMk/>
            <pc:sldMk cId="669510662" sldId="316"/>
            <ac:spMk id="189" creationId="{3623F7BE-764D-4202-A790-7D3F3E21D6AC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90" creationId="{9A409937-C39C-403C-A5C6-B491AFF4E726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91" creationId="{01AE0DCF-2E2C-4DE6-BBBA-51B3F8B7936F}"/>
          </ac:spMkLst>
        </pc:spChg>
        <pc:spChg chg="add mod">
          <ac:chgData name="applet shibuya" userId="8bdd555148b5aa4b" providerId="LiveId" clId="{A77B1CC1-F0A6-430E-A394-7AA1E9A89888}" dt="2022-02-04T03:43:13.564" v="31234" actId="2085"/>
          <ac:spMkLst>
            <pc:docMk/>
            <pc:sldMk cId="669510662" sldId="316"/>
            <ac:spMk id="192" creationId="{CCA774FF-9FB0-4F6A-A65E-80C874DD78AB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93" creationId="{F148DF6D-D2D7-41FA-B9BF-2E6E6FE853E5}"/>
          </ac:spMkLst>
        </pc:spChg>
        <pc:spChg chg="add mod">
          <ac:chgData name="applet shibuya" userId="8bdd555148b5aa4b" providerId="LiveId" clId="{A77B1CC1-F0A6-430E-A394-7AA1E9A89888}" dt="2022-02-04T03:42:47.273" v="31229" actId="207"/>
          <ac:spMkLst>
            <pc:docMk/>
            <pc:sldMk cId="669510662" sldId="316"/>
            <ac:spMk id="194" creationId="{FAD9065E-CEE6-419E-8E03-6C02DF344419}"/>
          </ac:spMkLst>
        </pc:spChg>
        <pc:spChg chg="add mod">
          <ac:chgData name="applet shibuya" userId="8bdd555148b5aa4b" providerId="LiveId" clId="{A77B1CC1-F0A6-430E-A394-7AA1E9A89888}" dt="2022-02-04T03:43:06.255" v="31233" actId="2085"/>
          <ac:spMkLst>
            <pc:docMk/>
            <pc:sldMk cId="669510662" sldId="316"/>
            <ac:spMk id="195" creationId="{4D7D0C3E-5D5A-41EA-8998-13DDF26CF8EC}"/>
          </ac:spMkLst>
        </pc:spChg>
        <pc:grpChg chg="add mod">
          <ac:chgData name="applet shibuya" userId="8bdd555148b5aa4b" providerId="LiveId" clId="{A77B1CC1-F0A6-430E-A394-7AA1E9A89888}" dt="2022-02-03T03:13:59.040" v="23751" actId="1036"/>
          <ac:grpSpMkLst>
            <pc:docMk/>
            <pc:sldMk cId="669510662" sldId="316"/>
            <ac:grpSpMk id="2" creationId="{493B0DB5-3E2B-41CD-9183-99E9116635DE}"/>
          </ac:grpSpMkLst>
        </pc:grpChg>
        <pc:grpChg chg="del">
          <ac:chgData name="applet shibuya" userId="8bdd555148b5aa4b" providerId="LiveId" clId="{A77B1CC1-F0A6-430E-A394-7AA1E9A89888}" dt="2022-01-31T09:14:05.440" v="16261" actId="478"/>
          <ac:grpSpMkLst>
            <pc:docMk/>
            <pc:sldMk cId="669510662" sldId="316"/>
            <ac:grpSpMk id="3" creationId="{0B63E807-B61C-4394-BEBE-03270DFA5A67}"/>
          </ac:grpSpMkLst>
        </pc:grpChg>
        <pc:grpChg chg="add mod">
          <ac:chgData name="applet shibuya" userId="8bdd555148b5aa4b" providerId="LiveId" clId="{A77B1CC1-F0A6-430E-A394-7AA1E9A89888}" dt="2022-02-04T03:51:53.194" v="31395" actId="164"/>
          <ac:grpSpMkLst>
            <pc:docMk/>
            <pc:sldMk cId="669510662" sldId="316"/>
            <ac:grpSpMk id="3" creationId="{2CB14629-78A3-4A85-BF1A-420FEC97E874}"/>
          </ac:grpSpMkLst>
        </pc:grpChg>
        <pc:grpChg chg="add del mod">
          <ac:chgData name="applet shibuya" userId="8bdd555148b5aa4b" providerId="LiveId" clId="{A77B1CC1-F0A6-430E-A394-7AA1E9A89888}" dt="2022-01-31T09:40:58.465" v="16556" actId="478"/>
          <ac:grpSpMkLst>
            <pc:docMk/>
            <pc:sldMk cId="669510662" sldId="316"/>
            <ac:grpSpMk id="7" creationId="{B3CFF6C2-96BA-477E-8E62-9CDDEB6A5C4A}"/>
          </ac:grpSpMkLst>
        </pc:grpChg>
        <pc:grpChg chg="add del mod">
          <ac:chgData name="applet shibuya" userId="8bdd555148b5aa4b" providerId="LiveId" clId="{A77B1CC1-F0A6-430E-A394-7AA1E9A89888}" dt="2022-01-31T09:18:11.524" v="16323" actId="165"/>
          <ac:grpSpMkLst>
            <pc:docMk/>
            <pc:sldMk cId="669510662" sldId="316"/>
            <ac:grpSpMk id="8" creationId="{076197FA-BE53-4A40-B4E6-4E53AC43955B}"/>
          </ac:grpSpMkLst>
        </pc:grpChg>
        <pc:grpChg chg="add del mod ord">
          <ac:chgData name="applet shibuya" userId="8bdd555148b5aa4b" providerId="LiveId" clId="{A77B1CC1-F0A6-430E-A394-7AA1E9A89888}" dt="2022-02-04T03:33:51.009" v="30658" actId="165"/>
          <ac:grpSpMkLst>
            <pc:docMk/>
            <pc:sldMk cId="669510662" sldId="316"/>
            <ac:grpSpMk id="12" creationId="{9DA81115-A36C-4E77-B873-19F0D2B93FEF}"/>
          </ac:grpSpMkLst>
        </pc:grpChg>
        <pc:grpChg chg="del">
          <ac:chgData name="applet shibuya" userId="8bdd555148b5aa4b" providerId="LiveId" clId="{A77B1CC1-F0A6-430E-A394-7AA1E9A89888}" dt="2022-01-31T09:14:05.440" v="16261" actId="478"/>
          <ac:grpSpMkLst>
            <pc:docMk/>
            <pc:sldMk cId="669510662" sldId="316"/>
            <ac:grpSpMk id="14" creationId="{17F4A22A-BB5E-4215-B122-8777935CF6D3}"/>
          </ac:grpSpMkLst>
        </pc:grpChg>
        <pc:grpChg chg="add mod">
          <ac:chgData name="applet shibuya" userId="8bdd555148b5aa4b" providerId="LiveId" clId="{A77B1CC1-F0A6-430E-A394-7AA1E9A89888}" dt="2022-01-31T09:22:28.546" v="16347" actId="164"/>
          <ac:grpSpMkLst>
            <pc:docMk/>
            <pc:sldMk cId="669510662" sldId="316"/>
            <ac:grpSpMk id="16" creationId="{7A0D4B97-2B9B-48FB-A277-A432D2BC7D6B}"/>
          </ac:grpSpMkLst>
        </pc:grpChg>
        <pc:grpChg chg="add del mod ord">
          <ac:chgData name="applet shibuya" userId="8bdd555148b5aa4b" providerId="LiveId" clId="{A77B1CC1-F0A6-430E-A394-7AA1E9A89888}" dt="2022-02-01T08:03:44.803" v="17901" actId="478"/>
          <ac:grpSpMkLst>
            <pc:docMk/>
            <pc:sldMk cId="669510662" sldId="316"/>
            <ac:grpSpMk id="18" creationId="{70E291B9-092B-445B-BEFB-B86DFBE6D9E3}"/>
          </ac:grpSpMkLst>
        </pc:grpChg>
        <pc:grpChg chg="add mod ord">
          <ac:chgData name="applet shibuya" userId="8bdd555148b5aa4b" providerId="LiveId" clId="{A77B1CC1-F0A6-430E-A394-7AA1E9A89888}" dt="2022-02-01T08:03:08.116" v="17892" actId="166"/>
          <ac:grpSpMkLst>
            <pc:docMk/>
            <pc:sldMk cId="669510662" sldId="316"/>
            <ac:grpSpMk id="20" creationId="{7D18B504-8FDF-4C0D-AE53-937D5CFD66AF}"/>
          </ac:grpSpMkLst>
        </pc:grpChg>
        <pc:grpChg chg="del">
          <ac:chgData name="applet shibuya" userId="8bdd555148b5aa4b" providerId="LiveId" clId="{A77B1CC1-F0A6-430E-A394-7AA1E9A89888}" dt="2022-01-31T09:14:05.440" v="16261" actId="478"/>
          <ac:grpSpMkLst>
            <pc:docMk/>
            <pc:sldMk cId="669510662" sldId="316"/>
            <ac:grpSpMk id="23" creationId="{CF4053F3-81E7-45B8-9E05-EF206DB7BA1B}"/>
          </ac:grpSpMkLst>
        </pc:grpChg>
        <pc:grpChg chg="add del mod">
          <ac:chgData name="applet shibuya" userId="8bdd555148b5aa4b" providerId="LiveId" clId="{A77B1CC1-F0A6-430E-A394-7AA1E9A89888}" dt="2022-01-31T10:39:05.450" v="17646" actId="478"/>
          <ac:grpSpMkLst>
            <pc:docMk/>
            <pc:sldMk cId="669510662" sldId="316"/>
            <ac:grpSpMk id="24" creationId="{39C0F615-56C7-49D8-B1F4-EA9B8C6A1933}"/>
          </ac:grpSpMkLst>
        </pc:grpChg>
        <pc:grpChg chg="add mod ord">
          <ac:chgData name="applet shibuya" userId="8bdd555148b5aa4b" providerId="LiveId" clId="{A77B1CC1-F0A6-430E-A394-7AA1E9A89888}" dt="2022-02-02T02:04:48.300" v="18972" actId="166"/>
          <ac:grpSpMkLst>
            <pc:docMk/>
            <pc:sldMk cId="669510662" sldId="316"/>
            <ac:grpSpMk id="25" creationId="{7B99C790-C8F6-4F5C-B2E8-639CF16130EF}"/>
          </ac:grpSpMkLst>
        </pc:grpChg>
        <pc:grpChg chg="add del mod">
          <ac:chgData name="applet shibuya" userId="8bdd555148b5aa4b" providerId="LiveId" clId="{A77B1CC1-F0A6-430E-A394-7AA1E9A89888}" dt="2022-01-31T10:17:55.895" v="17125" actId="165"/>
          <ac:grpSpMkLst>
            <pc:docMk/>
            <pc:sldMk cId="669510662" sldId="316"/>
            <ac:grpSpMk id="26" creationId="{EA14290F-D8C7-4371-A635-70FDFC4E923A}"/>
          </ac:grpSpMkLst>
        </pc:grpChg>
        <pc:grpChg chg="add del mod">
          <ac:chgData name="applet shibuya" userId="8bdd555148b5aa4b" providerId="LiveId" clId="{A77B1CC1-F0A6-430E-A394-7AA1E9A89888}" dt="2022-01-31T10:26:31.081" v="17228" actId="165"/>
          <ac:grpSpMkLst>
            <pc:docMk/>
            <pc:sldMk cId="669510662" sldId="316"/>
            <ac:grpSpMk id="29" creationId="{2FB9212A-C79C-45A0-94B5-391E96926AE5}"/>
          </ac:grpSpMkLst>
        </pc:grpChg>
        <pc:grpChg chg="add del mod topLvl">
          <ac:chgData name="applet shibuya" userId="8bdd555148b5aa4b" providerId="LiveId" clId="{A77B1CC1-F0A6-430E-A394-7AA1E9A89888}" dt="2022-01-31T10:30:20.380" v="17307" actId="165"/>
          <ac:grpSpMkLst>
            <pc:docMk/>
            <pc:sldMk cId="669510662" sldId="316"/>
            <ac:grpSpMk id="31" creationId="{A049BE76-8300-4F1D-9BE1-5D961C18819A}"/>
          </ac:grpSpMkLst>
        </pc:grpChg>
        <pc:grpChg chg="add del mod topLvl">
          <ac:chgData name="applet shibuya" userId="8bdd555148b5aa4b" providerId="LiveId" clId="{A77B1CC1-F0A6-430E-A394-7AA1E9A89888}" dt="2022-01-31T10:31:37.427" v="17380" actId="165"/>
          <ac:grpSpMkLst>
            <pc:docMk/>
            <pc:sldMk cId="669510662" sldId="316"/>
            <ac:grpSpMk id="33" creationId="{3A23BC93-D9CF-4891-B368-2D136C7E16F6}"/>
          </ac:grpSpMkLst>
        </pc:grpChg>
        <pc:grpChg chg="add del mod">
          <ac:chgData name="applet shibuya" userId="8bdd555148b5aa4b" providerId="LiveId" clId="{A77B1CC1-F0A6-430E-A394-7AA1E9A89888}" dt="2022-01-31T10:29:15.005" v="17292" actId="165"/>
          <ac:grpSpMkLst>
            <pc:docMk/>
            <pc:sldMk cId="669510662" sldId="316"/>
            <ac:grpSpMk id="34" creationId="{10E8F6CB-9253-480C-8A0F-F79B765ADBB7}"/>
          </ac:grpSpMkLst>
        </pc:grpChg>
        <pc:grpChg chg="add mod">
          <ac:chgData name="applet shibuya" userId="8bdd555148b5aa4b" providerId="LiveId" clId="{A77B1CC1-F0A6-430E-A394-7AA1E9A89888}" dt="2022-02-03T03:12:07.955" v="23689" actId="555"/>
          <ac:grpSpMkLst>
            <pc:docMk/>
            <pc:sldMk cId="669510662" sldId="316"/>
            <ac:grpSpMk id="50" creationId="{EED9DE33-0D4A-44AD-B1FC-978570683122}"/>
          </ac:grpSpMkLst>
        </pc:grpChg>
        <pc:grpChg chg="add del mod">
          <ac:chgData name="applet shibuya" userId="8bdd555148b5aa4b" providerId="LiveId" clId="{A77B1CC1-F0A6-430E-A394-7AA1E9A89888}" dt="2022-01-31T09:14:25.079" v="16264"/>
          <ac:grpSpMkLst>
            <pc:docMk/>
            <pc:sldMk cId="669510662" sldId="316"/>
            <ac:grpSpMk id="90" creationId="{5E0F769B-3A97-4586-8A4B-E4A10CF08EEC}"/>
          </ac:grpSpMkLst>
        </pc:grpChg>
        <pc:grpChg chg="add mod">
          <ac:chgData name="applet shibuya" userId="8bdd555148b5aa4b" providerId="LiveId" clId="{A77B1CC1-F0A6-430E-A394-7AA1E9A89888}" dt="2022-02-01T08:02:58.475" v="17890" actId="1036"/>
          <ac:grpSpMkLst>
            <pc:docMk/>
            <pc:sldMk cId="669510662" sldId="316"/>
            <ac:grpSpMk id="91" creationId="{BD8FB3B6-F0EB-44E8-9C8A-60AEB3EAD109}"/>
          </ac:grpSpMkLst>
        </pc:grpChg>
        <pc:grpChg chg="mod">
          <ac:chgData name="applet shibuya" userId="8bdd555148b5aa4b" providerId="LiveId" clId="{A77B1CC1-F0A6-430E-A394-7AA1E9A89888}" dt="2022-02-01T08:00:14.660" v="17783"/>
          <ac:grpSpMkLst>
            <pc:docMk/>
            <pc:sldMk cId="669510662" sldId="316"/>
            <ac:grpSpMk id="94" creationId="{275EEB03-CFA1-4775-9475-7E46F4A8BF5D}"/>
          </ac:grpSpMkLst>
        </pc:grpChg>
        <pc:grpChg chg="add mod">
          <ac:chgData name="applet shibuya" userId="8bdd555148b5aa4b" providerId="LiveId" clId="{A77B1CC1-F0A6-430E-A394-7AA1E9A89888}" dt="2022-02-03T03:03:20.506" v="23618" actId="554"/>
          <ac:grpSpMkLst>
            <pc:docMk/>
            <pc:sldMk cId="669510662" sldId="316"/>
            <ac:grpSpMk id="102" creationId="{B82709AE-0897-4ACB-880F-7410556F747E}"/>
          </ac:grpSpMkLst>
        </pc:grpChg>
        <pc:grpChg chg="del">
          <ac:chgData name="applet shibuya" userId="8bdd555148b5aa4b" providerId="LiveId" clId="{A77B1CC1-F0A6-430E-A394-7AA1E9A89888}" dt="2022-01-31T09:14:05.440" v="16261" actId="478"/>
          <ac:grpSpMkLst>
            <pc:docMk/>
            <pc:sldMk cId="669510662" sldId="316"/>
            <ac:grpSpMk id="105" creationId="{8EADEBC6-4C94-4AF9-87DA-E1FC127853B8}"/>
          </ac:grpSpMkLst>
        </pc:grpChg>
        <pc:grpChg chg="add del mod">
          <ac:chgData name="applet shibuya" userId="8bdd555148b5aa4b" providerId="LiveId" clId="{A77B1CC1-F0A6-430E-A394-7AA1E9A89888}" dt="2022-02-03T03:02:58.409" v="23613" actId="478"/>
          <ac:grpSpMkLst>
            <pc:docMk/>
            <pc:sldMk cId="669510662" sldId="316"/>
            <ac:grpSpMk id="107" creationId="{746735B6-01A0-4ABA-88DD-956E73658C2E}"/>
          </ac:grpSpMkLst>
        </pc:grpChg>
        <pc:grpChg chg="add mod">
          <ac:chgData name="applet shibuya" userId="8bdd555148b5aa4b" providerId="LiveId" clId="{A77B1CC1-F0A6-430E-A394-7AA1E9A89888}" dt="2022-02-02T02:05:13.108" v="19020" actId="1035"/>
          <ac:grpSpMkLst>
            <pc:docMk/>
            <pc:sldMk cId="669510662" sldId="316"/>
            <ac:grpSpMk id="111" creationId="{6161614F-9929-4DAA-B995-DFA8C6830F1D}"/>
          </ac:grpSpMkLst>
        </pc:grpChg>
        <pc:grpChg chg="mod">
          <ac:chgData name="applet shibuya" userId="8bdd555148b5aa4b" providerId="LiveId" clId="{A77B1CC1-F0A6-430E-A394-7AA1E9A89888}" dt="2022-02-02T02:03:39.463" v="18911"/>
          <ac:grpSpMkLst>
            <pc:docMk/>
            <pc:sldMk cId="669510662" sldId="316"/>
            <ac:grpSpMk id="114" creationId="{8B79CDC4-698F-41BE-9B1C-139EB1F5D4F4}"/>
          </ac:grpSpMkLst>
        </pc:grpChg>
        <pc:grpChg chg="add del mod">
          <ac:chgData name="applet shibuya" userId="8bdd555148b5aa4b" providerId="LiveId" clId="{A77B1CC1-F0A6-430E-A394-7AA1E9A89888}" dt="2022-01-31T09:50:41.882" v="16729" actId="478"/>
          <ac:grpSpMkLst>
            <pc:docMk/>
            <pc:sldMk cId="669510662" sldId="316"/>
            <ac:grpSpMk id="130" creationId="{9FECA02B-579D-4ADC-BB34-CFF36D2A0006}"/>
          </ac:grpSpMkLst>
        </pc:grpChg>
        <pc:grpChg chg="add del mod">
          <ac:chgData name="applet shibuya" userId="8bdd555148b5aa4b" providerId="LiveId" clId="{A77B1CC1-F0A6-430E-A394-7AA1E9A89888}" dt="2022-01-31T09:17:00.049" v="16283" actId="165"/>
          <ac:grpSpMkLst>
            <pc:docMk/>
            <pc:sldMk cId="669510662" sldId="316"/>
            <ac:grpSpMk id="138" creationId="{E9C288EF-B092-4107-8D01-BF0691645701}"/>
          </ac:grpSpMkLst>
        </pc:grpChg>
        <pc:grpChg chg="add del mod ord">
          <ac:chgData name="applet shibuya" userId="8bdd555148b5aa4b" providerId="LiveId" clId="{A77B1CC1-F0A6-430E-A394-7AA1E9A89888}" dt="2022-02-01T08:00:44.541" v="17814" actId="478"/>
          <ac:grpSpMkLst>
            <pc:docMk/>
            <pc:sldMk cId="669510662" sldId="316"/>
            <ac:grpSpMk id="143" creationId="{B1963CD6-2BDD-47A1-8738-F6D567CA573F}"/>
          </ac:grpSpMkLst>
        </pc:grpChg>
        <pc:grpChg chg="mod">
          <ac:chgData name="applet shibuya" userId="8bdd555148b5aa4b" providerId="LiveId" clId="{A77B1CC1-F0A6-430E-A394-7AA1E9A89888}" dt="2022-01-31T09:26:14.197" v="16374"/>
          <ac:grpSpMkLst>
            <pc:docMk/>
            <pc:sldMk cId="669510662" sldId="316"/>
            <ac:grpSpMk id="146" creationId="{C432C14D-46B7-49C2-84D6-00B03ACA8985}"/>
          </ac:grpSpMkLst>
        </pc:grpChg>
        <pc:grpChg chg="add del mod ord">
          <ac:chgData name="applet shibuya" userId="8bdd555148b5aa4b" providerId="LiveId" clId="{A77B1CC1-F0A6-430E-A394-7AA1E9A89888}" dt="2022-02-02T02:00:53.256" v="18769" actId="165"/>
          <ac:grpSpMkLst>
            <pc:docMk/>
            <pc:sldMk cId="669510662" sldId="316"/>
            <ac:grpSpMk id="154" creationId="{18E5CF25-A3AE-4664-B135-20D1F54CBF25}"/>
          </ac:grpSpMkLst>
        </pc:grpChg>
        <pc:grpChg chg="del mod ord topLvl">
          <ac:chgData name="applet shibuya" userId="8bdd555148b5aa4b" providerId="LiveId" clId="{A77B1CC1-F0A6-430E-A394-7AA1E9A89888}" dt="2022-02-04T03:35:12.038" v="30832" actId="165"/>
          <ac:grpSpMkLst>
            <pc:docMk/>
            <pc:sldMk cId="669510662" sldId="316"/>
            <ac:grpSpMk id="155" creationId="{8ABD1249-C7B5-4C79-ABA9-47EBE4574ED7}"/>
          </ac:grpSpMkLst>
        </pc:grpChg>
        <pc:grpChg chg="add del mod ord">
          <ac:chgData name="applet shibuya" userId="8bdd555148b5aa4b" providerId="LiveId" clId="{A77B1CC1-F0A6-430E-A394-7AA1E9A89888}" dt="2022-02-02T02:04:35.943" v="18970" actId="478"/>
          <ac:grpSpMkLst>
            <pc:docMk/>
            <pc:sldMk cId="669510662" sldId="316"/>
            <ac:grpSpMk id="159" creationId="{78D77460-3F07-4567-927E-33528B4D1C94}"/>
          </ac:grpSpMkLst>
        </pc:grpChg>
        <pc:grpChg chg="mod">
          <ac:chgData name="applet shibuya" userId="8bdd555148b5aa4b" providerId="LiveId" clId="{A77B1CC1-F0A6-430E-A394-7AA1E9A89888}" dt="2022-01-31T09:53:29.033" v="16760"/>
          <ac:grpSpMkLst>
            <pc:docMk/>
            <pc:sldMk cId="669510662" sldId="316"/>
            <ac:grpSpMk id="162" creationId="{638CC952-AF93-415C-BBAE-954C7E69F29F}"/>
          </ac:grpSpMkLst>
        </pc:grpChg>
        <pc:grpChg chg="add del mod">
          <ac:chgData name="applet shibuya" userId="8bdd555148b5aa4b" providerId="LiveId" clId="{A77B1CC1-F0A6-430E-A394-7AA1E9A89888}" dt="2022-01-31T10:17:35.536" v="17123" actId="165"/>
          <ac:grpSpMkLst>
            <pc:docMk/>
            <pc:sldMk cId="669510662" sldId="316"/>
            <ac:grpSpMk id="173" creationId="{EBF94D5A-42FE-4796-ADC0-12AC65680F9F}"/>
          </ac:grpSpMkLst>
        </pc:grpChg>
        <pc:grpChg chg="del mod topLvl">
          <ac:chgData name="applet shibuya" userId="8bdd555148b5aa4b" providerId="LiveId" clId="{A77B1CC1-F0A6-430E-A394-7AA1E9A89888}" dt="2022-01-31T10:20:29.415" v="17154" actId="165"/>
          <ac:grpSpMkLst>
            <pc:docMk/>
            <pc:sldMk cId="669510662" sldId="316"/>
            <ac:grpSpMk id="174" creationId="{E308D28E-3242-40C4-A2F8-968861FA202E}"/>
          </ac:grpSpMkLst>
        </pc:grpChg>
        <pc:grpChg chg="del mod topLvl">
          <ac:chgData name="applet shibuya" userId="8bdd555148b5aa4b" providerId="LiveId" clId="{A77B1CC1-F0A6-430E-A394-7AA1E9A89888}" dt="2022-01-31T10:20:29.415" v="17154" actId="165"/>
          <ac:grpSpMkLst>
            <pc:docMk/>
            <pc:sldMk cId="669510662" sldId="316"/>
            <ac:grpSpMk id="175" creationId="{A4B05F70-29E2-4003-A88F-833242B8891C}"/>
          </ac:grpSpMkLst>
        </pc:grpChg>
        <pc:grpChg chg="del mod topLvl">
          <ac:chgData name="applet shibuya" userId="8bdd555148b5aa4b" providerId="LiveId" clId="{A77B1CC1-F0A6-430E-A394-7AA1E9A89888}" dt="2022-01-31T10:20:29.415" v="17154" actId="165"/>
          <ac:grpSpMkLst>
            <pc:docMk/>
            <pc:sldMk cId="669510662" sldId="316"/>
            <ac:grpSpMk id="176" creationId="{EB301C4C-5B67-4A0D-B79C-97D10D18E517}"/>
          </ac:grpSpMkLst>
        </pc:grpChg>
        <pc:picChg chg="add del mod">
          <ac:chgData name="applet shibuya" userId="8bdd555148b5aa4b" providerId="LiveId" clId="{A77B1CC1-F0A6-430E-A394-7AA1E9A89888}" dt="2022-02-02T01:42:56.628" v="18295" actId="478"/>
          <ac:picMkLst>
            <pc:docMk/>
            <pc:sldMk cId="669510662" sldId="316"/>
            <ac:picMk id="3" creationId="{04A111D1-CB7C-4848-83D5-73B2A310DB2E}"/>
          </ac:picMkLst>
        </pc:picChg>
        <pc:picChg chg="add del mod">
          <ac:chgData name="applet shibuya" userId="8bdd555148b5aa4b" providerId="LiveId" clId="{A77B1CC1-F0A6-430E-A394-7AA1E9A89888}" dt="2022-02-02T01:51:25.002" v="18313" actId="478"/>
          <ac:picMkLst>
            <pc:docMk/>
            <pc:sldMk cId="669510662" sldId="316"/>
            <ac:picMk id="5" creationId="{C4D84615-55CD-46A5-BBA0-48DD4F02FFB0}"/>
          </ac:picMkLst>
        </pc:picChg>
        <pc:picChg chg="add del mod modCrop">
          <ac:chgData name="applet shibuya" userId="8bdd555148b5aa4b" providerId="LiveId" clId="{A77B1CC1-F0A6-430E-A394-7AA1E9A89888}" dt="2022-02-02T01:51:27.811" v="18314" actId="478"/>
          <ac:picMkLst>
            <pc:docMk/>
            <pc:sldMk cId="669510662" sldId="316"/>
            <ac:picMk id="7" creationId="{4C641E77-CC58-4251-8AED-EC234C50889B}"/>
          </ac:picMkLst>
        </pc:picChg>
        <pc:picChg chg="add mod">
          <ac:chgData name="applet shibuya" userId="8bdd555148b5aa4b" providerId="LiveId" clId="{A77B1CC1-F0A6-430E-A394-7AA1E9A89888}" dt="2022-02-02T01:53:13.764" v="18393" actId="1037"/>
          <ac:picMkLst>
            <pc:docMk/>
            <pc:sldMk cId="669510662" sldId="316"/>
            <ac:picMk id="9" creationId="{AD1686EF-3F0B-4177-B6B9-EE02B2214887}"/>
          </ac:picMkLst>
        </pc:picChg>
        <pc:picChg chg="add mod">
          <ac:chgData name="applet shibuya" userId="8bdd555148b5aa4b" providerId="LiveId" clId="{A77B1CC1-F0A6-430E-A394-7AA1E9A89888}" dt="2022-02-02T01:53:21.190" v="18396" actId="1076"/>
          <ac:picMkLst>
            <pc:docMk/>
            <pc:sldMk cId="669510662" sldId="316"/>
            <ac:picMk id="11" creationId="{768A8804-E605-479E-BF3C-3227B5D4526B}"/>
          </ac:picMkLst>
        </pc:picChg>
        <pc:picChg chg="del">
          <ac:chgData name="applet shibuya" userId="8bdd555148b5aa4b" providerId="LiveId" clId="{A77B1CC1-F0A6-430E-A394-7AA1E9A89888}" dt="2022-01-31T09:14:14.660" v="16262" actId="478"/>
          <ac:picMkLst>
            <pc:docMk/>
            <pc:sldMk cId="669510662" sldId="316"/>
            <ac:picMk id="11" creationId="{BE0E629A-2EDA-43E3-B0BA-2F9B6682108E}"/>
          </ac:picMkLst>
        </pc:picChg>
        <pc:picChg chg="del">
          <ac:chgData name="applet shibuya" userId="8bdd555148b5aa4b" providerId="LiveId" clId="{A77B1CC1-F0A6-430E-A394-7AA1E9A89888}" dt="2022-01-31T09:14:14.660" v="16262" actId="478"/>
          <ac:picMkLst>
            <pc:docMk/>
            <pc:sldMk cId="669510662" sldId="316"/>
            <ac:picMk id="15" creationId="{EFA1AE28-D4FF-41AF-B2F5-F9097F59D1EE}"/>
          </ac:picMkLst>
        </pc:picChg>
        <pc:picChg chg="del">
          <ac:chgData name="applet shibuya" userId="8bdd555148b5aa4b" providerId="LiveId" clId="{A77B1CC1-F0A6-430E-A394-7AA1E9A89888}" dt="2022-01-31T09:14:05.440" v="16261" actId="478"/>
          <ac:picMkLst>
            <pc:docMk/>
            <pc:sldMk cId="669510662" sldId="316"/>
            <ac:picMk id="17" creationId="{1E42014F-C937-4B26-BA60-8996D2442FD4}"/>
          </ac:picMkLst>
        </pc:picChg>
        <pc:picChg chg="del">
          <ac:chgData name="applet shibuya" userId="8bdd555148b5aa4b" providerId="LiveId" clId="{A77B1CC1-F0A6-430E-A394-7AA1E9A89888}" dt="2022-01-31T09:14:05.440" v="16261" actId="478"/>
          <ac:picMkLst>
            <pc:docMk/>
            <pc:sldMk cId="669510662" sldId="316"/>
            <ac:picMk id="56" creationId="{69AF322B-F309-4D65-99FE-CC502509331C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72" creationId="{25D861DC-A7E7-453F-9449-46B5C82B8849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73" creationId="{7A331F14-380A-468F-9593-4FA30B54EA9E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74" creationId="{861BBC4A-7597-47E2-8371-4B2B615AB336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75" creationId="{803E45C8-5C17-49B8-A62E-96F899DCD685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94" creationId="{AC3D7170-F02B-42D4-8285-14E618CD0A81}"/>
          </ac:picMkLst>
        </pc:picChg>
        <pc:picChg chg="add del mod">
          <ac:chgData name="applet shibuya" userId="8bdd555148b5aa4b" providerId="LiveId" clId="{A77B1CC1-F0A6-430E-A394-7AA1E9A89888}" dt="2022-01-31T09:14:25.079" v="16264"/>
          <ac:picMkLst>
            <pc:docMk/>
            <pc:sldMk cId="669510662" sldId="316"/>
            <ac:picMk id="95" creationId="{2BAED03C-66CA-400D-9521-409F519DBF70}"/>
          </ac:picMkLst>
        </pc:picChg>
        <pc:picChg chg="add del mod">
          <ac:chgData name="applet shibuya" userId="8bdd555148b5aa4b" providerId="LiveId" clId="{A77B1CC1-F0A6-430E-A394-7AA1E9A89888}" dt="2022-02-02T01:53:04.571" v="18361" actId="478"/>
          <ac:picMkLst>
            <pc:docMk/>
            <pc:sldMk cId="669510662" sldId="316"/>
            <ac:picMk id="102" creationId="{502D026B-4F89-449A-BB7A-BABD6B31EB96}"/>
          </ac:picMkLst>
        </pc:picChg>
        <pc:picChg chg="add del mod">
          <ac:chgData name="applet shibuya" userId="8bdd555148b5aa4b" providerId="LiveId" clId="{A77B1CC1-F0A6-430E-A394-7AA1E9A89888}" dt="2022-02-02T01:53:17.322" v="18395" actId="478"/>
          <ac:picMkLst>
            <pc:docMk/>
            <pc:sldMk cId="669510662" sldId="316"/>
            <ac:picMk id="103" creationId="{9D1917A4-48FB-4844-9D51-D250B747C11D}"/>
          </ac:picMkLst>
        </pc:picChg>
        <pc:picChg chg="add del mod ord">
          <ac:chgData name="applet shibuya" userId="8bdd555148b5aa4b" providerId="LiveId" clId="{A77B1CC1-F0A6-430E-A394-7AA1E9A89888}" dt="2022-02-02T02:12:00.658" v="19350" actId="478"/>
          <ac:picMkLst>
            <pc:docMk/>
            <pc:sldMk cId="669510662" sldId="316"/>
            <ac:picMk id="104" creationId="{7EB7F73E-CB26-4E95-9D5A-27312D478C7B}"/>
          </ac:picMkLst>
        </pc:picChg>
        <pc:picChg chg="add del mod ord">
          <ac:chgData name="applet shibuya" userId="8bdd555148b5aa4b" providerId="LiveId" clId="{A77B1CC1-F0A6-430E-A394-7AA1E9A89888}" dt="2022-02-02T02:12:00.658" v="19350" actId="478"/>
          <ac:picMkLst>
            <pc:docMk/>
            <pc:sldMk cId="669510662" sldId="316"/>
            <ac:picMk id="115" creationId="{4FCAC718-3BCA-4878-B713-AECCE5FA68D8}"/>
          </ac:picMkLst>
        </pc:picChg>
        <pc:picChg chg="add mod">
          <ac:chgData name="applet shibuya" userId="8bdd555148b5aa4b" providerId="LiveId" clId="{A77B1CC1-F0A6-430E-A394-7AA1E9A89888}" dt="2022-02-02T02:12:33.069" v="19395" actId="1037"/>
          <ac:picMkLst>
            <pc:docMk/>
            <pc:sldMk cId="669510662" sldId="316"/>
            <ac:picMk id="121" creationId="{D4B79733-9BBA-44CE-8735-35B465B26469}"/>
          </ac:picMkLst>
        </pc:picChg>
        <pc:picChg chg="add mod">
          <ac:chgData name="applet shibuya" userId="8bdd555148b5aa4b" providerId="LiveId" clId="{A77B1CC1-F0A6-430E-A394-7AA1E9A89888}" dt="2022-02-02T02:12:42.467" v="19400" actId="1037"/>
          <ac:picMkLst>
            <pc:docMk/>
            <pc:sldMk cId="669510662" sldId="316"/>
            <ac:picMk id="123" creationId="{4F5D92FC-8EB7-43A9-AF13-0D804A8014A0}"/>
          </ac:picMkLst>
        </pc:picChg>
        <pc:picChg chg="add mod">
          <ac:chgData name="applet shibuya" userId="8bdd555148b5aa4b" providerId="LiveId" clId="{A77B1CC1-F0A6-430E-A394-7AA1E9A89888}" dt="2022-02-02T01:39:45.911" v="18254" actId="1035"/>
          <ac:picMkLst>
            <pc:docMk/>
            <pc:sldMk cId="669510662" sldId="316"/>
            <ac:picMk id="134" creationId="{3730F7AC-9686-44A2-8CE0-A8AED2B912C8}"/>
          </ac:picMkLst>
        </pc:picChg>
        <pc:picChg chg="add del mod">
          <ac:chgData name="applet shibuya" userId="8bdd555148b5aa4b" providerId="LiveId" clId="{A77B1CC1-F0A6-430E-A394-7AA1E9A89888}" dt="2022-01-31T10:03:48.609" v="16987" actId="478"/>
          <ac:picMkLst>
            <pc:docMk/>
            <pc:sldMk cId="669510662" sldId="316"/>
            <ac:picMk id="135" creationId="{A9612C66-CC61-455B-93CB-826132731C8A}"/>
          </ac:picMkLst>
        </pc:picChg>
        <pc:picChg chg="add del mod ord">
          <ac:chgData name="applet shibuya" userId="8bdd555148b5aa4b" providerId="LiveId" clId="{A77B1CC1-F0A6-430E-A394-7AA1E9A89888}" dt="2022-01-31T10:49:26.438" v="17686" actId="478"/>
          <ac:picMkLst>
            <pc:docMk/>
            <pc:sldMk cId="669510662" sldId="316"/>
            <ac:picMk id="170" creationId="{D522586E-AE14-4F01-83CE-ED15A79D76C0}"/>
          </ac:picMkLst>
        </pc:picChg>
        <pc:picChg chg="add mod">
          <ac:chgData name="applet shibuya" userId="8bdd555148b5aa4b" providerId="LiveId" clId="{A77B1CC1-F0A6-430E-A394-7AA1E9A89888}" dt="2022-02-04T03:42:07.568" v="31224" actId="207"/>
          <ac:picMkLst>
            <pc:docMk/>
            <pc:sldMk cId="669510662" sldId="316"/>
            <ac:picMk id="196" creationId="{87D9A9D4-F6ED-4C2B-B95E-1ABE106AE62D}"/>
          </ac:picMkLst>
        </pc:picChg>
      </pc:sldChg>
      <pc:sldChg chg="addSp delSp modSp add mod setBg">
        <pc:chgData name="applet shibuya" userId="8bdd555148b5aa4b" providerId="LiveId" clId="{A77B1CC1-F0A6-430E-A394-7AA1E9A89888}" dt="2022-02-04T07:20:38.534" v="33794" actId="207"/>
        <pc:sldMkLst>
          <pc:docMk/>
          <pc:sldMk cId="2028130156" sldId="317"/>
        </pc:sldMkLst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3" creationId="{FF975AC4-FF81-4092-86E7-3B71F162510D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27" creationId="{FC206485-76CD-4A46-A2D1-02A268C1E0DE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28" creationId="{E9EFE838-8606-4840-9D80-34F67472D76F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36" creationId="{34A49CF0-7AAD-4D3A-B100-55F29E8B42B3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37" creationId="{364C034F-56D7-4F4A-A838-A470CA4686F6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38" creationId="{246BB8AC-CD7E-4C41-91E1-FC96802960DD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39" creationId="{89E3C1C2-4357-4DD2-99A6-BBC76BECA863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0" creationId="{4E42B578-4137-4870-8DDB-5E55DB1BA397}"/>
          </ac:spMkLst>
        </pc:spChg>
        <pc:spChg chg="del mod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1" creationId="{52C5B6CD-1EFC-41AE-B400-D199722A9AC3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2" creationId="{6F6EC234-B281-46A3-8B3C-056F00A76D97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3" creationId="{E8336E8F-47B5-46C5-A617-CD99DF5FD28E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4" creationId="{8AAF8D2E-2EE2-49D1-9801-989D3C72F852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5" creationId="{0F1F6CA8-2793-4A4F-BD88-9ABC3F4F0022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6" creationId="{E458FC1D-3025-49C5-ACA2-1A9AAAFE89EA}"/>
          </ac:spMkLst>
        </pc:spChg>
        <pc:spChg chg="del">
          <ac:chgData name="applet shibuya" userId="8bdd555148b5aa4b" providerId="LiveId" clId="{A77B1CC1-F0A6-430E-A394-7AA1E9A89888}" dt="2022-02-03T08:23:56.970" v="27334" actId="478"/>
          <ac:spMkLst>
            <pc:docMk/>
            <pc:sldMk cId="2028130156" sldId="317"/>
            <ac:spMk id="47" creationId="{B7DE465D-0D2D-46C8-94F0-0F7C39C3FBDE}"/>
          </ac:spMkLst>
        </pc:spChg>
        <pc:spChg chg="del">
          <ac:chgData name="applet shibuya" userId="8bdd555148b5aa4b" providerId="LiveId" clId="{A77B1CC1-F0A6-430E-A394-7AA1E9A89888}" dt="2022-02-03T08:24:08.915" v="27335" actId="478"/>
          <ac:spMkLst>
            <pc:docMk/>
            <pc:sldMk cId="2028130156" sldId="317"/>
            <ac:spMk id="58" creationId="{3D10E8C7-8AAA-4A64-8358-0CDF4D93ADB3}"/>
          </ac:spMkLst>
        </pc:spChg>
        <pc:spChg chg="add del mod ord">
          <ac:chgData name="applet shibuya" userId="8bdd555148b5aa4b" providerId="LiveId" clId="{A77B1CC1-F0A6-430E-A394-7AA1E9A89888}" dt="2022-02-03T08:25:25.029" v="27356" actId="478"/>
          <ac:spMkLst>
            <pc:docMk/>
            <pc:sldMk cId="2028130156" sldId="317"/>
            <ac:spMk id="92" creationId="{B57F86C8-CABF-4385-942C-19B2917884D2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92" creationId="{C067EB96-890D-4751-B7B9-2856CF3FCE58}"/>
          </ac:spMkLst>
        </pc:spChg>
        <pc:spChg chg="add del mod">
          <ac:chgData name="applet shibuya" userId="8bdd555148b5aa4b" providerId="LiveId" clId="{A77B1CC1-F0A6-430E-A394-7AA1E9A89888}" dt="2022-02-03T08:25:29.834" v="27357" actId="478"/>
          <ac:spMkLst>
            <pc:docMk/>
            <pc:sldMk cId="2028130156" sldId="317"/>
            <ac:spMk id="93" creationId="{383FE634-BE55-4C20-BDF9-96725C84AF72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93" creationId="{4998C663-678C-4AAB-B151-1D0278D7EFFF}"/>
          </ac:spMkLst>
        </pc:spChg>
        <pc:spChg chg="del mod ord topLvl">
          <ac:chgData name="applet shibuya" userId="8bdd555148b5aa4b" providerId="LiveId" clId="{A77B1CC1-F0A6-430E-A394-7AA1E9A89888}" dt="2022-02-03T02:50:31.783" v="23135" actId="478"/>
          <ac:spMkLst>
            <pc:docMk/>
            <pc:sldMk cId="2028130156" sldId="317"/>
            <ac:spMk id="94" creationId="{2C0C3097-C2A3-437C-B68F-C127C493DC23}"/>
          </ac:spMkLst>
        </pc:spChg>
        <pc:spChg chg="add mod or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94" creationId="{BE46A439-C4E0-4325-AC0B-B0CEE136F379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95" creationId="{6EF07ED4-BDB7-4E70-88CC-367302F3F3AC}"/>
          </ac:spMkLst>
        </pc:spChg>
        <pc:spChg chg="del mod ord topLvl">
          <ac:chgData name="applet shibuya" userId="8bdd555148b5aa4b" providerId="LiveId" clId="{A77B1CC1-F0A6-430E-A394-7AA1E9A89888}" dt="2022-02-03T02:50:33.173" v="23136" actId="478"/>
          <ac:spMkLst>
            <pc:docMk/>
            <pc:sldMk cId="2028130156" sldId="317"/>
            <ac:spMk id="95" creationId="{A5110579-D0F8-488F-9740-F6AFBB0AA1AC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95" creationId="{D538B1F2-9ACB-4B8E-8F31-45949C65B56E}"/>
          </ac:spMkLst>
        </pc:spChg>
        <pc:spChg chg="del mod topLvl">
          <ac:chgData name="applet shibuya" userId="8bdd555148b5aa4b" providerId="LiveId" clId="{A77B1CC1-F0A6-430E-A394-7AA1E9A89888}" dt="2022-02-03T02:50:29.775" v="23134" actId="478"/>
          <ac:spMkLst>
            <pc:docMk/>
            <pc:sldMk cId="2028130156" sldId="317"/>
            <ac:spMk id="96" creationId="{3BDF9DD2-2F67-4D40-B531-24FE35D4FC79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96" creationId="{69F9E64C-D9E2-4497-81FC-BF2912BD4AD4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96" creationId="{83466A65-D842-4DA0-A8E5-B3ABC346A3D4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97" creationId="{FE14700D-E76A-432D-8472-10F0E4EB0727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98" creationId="{FDD6B00D-B823-402C-AC30-05C70A79A46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99" creationId="{31BB6446-11DD-4E7B-B0E4-E88F91CD7B5A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00" creationId="{1AB9F268-7D70-490F-8CC6-92D455176AFA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01" creationId="{6E2901B2-AEF1-4801-B275-3423F7489D4E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105" creationId="{3735037B-AD94-43AD-9784-70FC2479FAB7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106" creationId="{4B308872-A2F4-4053-B814-F161B23C489C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06" creationId="{867990B8-0F3D-4F9A-8FD9-162C0B0ADF76}"/>
          </ac:spMkLst>
        </pc:spChg>
        <pc:spChg chg="mod">
          <ac:chgData name="applet shibuya" userId="8bdd555148b5aa4b" providerId="LiveId" clId="{A77B1CC1-F0A6-430E-A394-7AA1E9A89888}" dt="2022-02-01T07:59:49.275" v="17774"/>
          <ac:spMkLst>
            <pc:docMk/>
            <pc:sldMk cId="2028130156" sldId="317"/>
            <ac:spMk id="107" creationId="{143355A9-8543-4D05-9DDF-48B01130CD1B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07" creationId="{9C474F7C-5D8C-4BC5-B69A-F72CE44775F1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08" creationId="{EBA84BA9-0727-43E6-99F5-A32A84564028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109" creationId="{A3352403-23A8-4C58-87CF-8CE171025B12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110" creationId="{9F74F9A6-B57A-4AB1-9122-2AE1AC5282DD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1" creationId="{136E7EE9-E44E-4D8C-85E9-39459BE5753B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112" creationId="{B7F9F6FF-44F4-4BDF-AC6E-9796B9E5414D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3" creationId="{0D750746-4354-48EA-9039-EF96C4367D92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4" creationId="{E71F9F02-F8E6-4075-A8C9-72A443E45920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6" creationId="{F189B26C-F018-4544-AA99-A946A39AB9F7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7" creationId="{4CED476A-88D8-4CAF-B4F6-2A1152E6B253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18" creationId="{C836B6EA-3087-463E-BBA3-31AD39064AE6}"/>
          </ac:spMkLst>
        </pc:spChg>
        <pc:spChg chg="add mod">
          <ac:chgData name="applet shibuya" userId="8bdd555148b5aa4b" providerId="LiveId" clId="{A77B1CC1-F0A6-430E-A394-7AA1E9A89888}" dt="2022-02-04T07:20:38.534" v="33794" actId="207"/>
          <ac:spMkLst>
            <pc:docMk/>
            <pc:sldMk cId="2028130156" sldId="317"/>
            <ac:spMk id="119" creationId="{9F3D8D78-C604-452D-AD60-5C6CA9BC10A1}"/>
          </ac:spMkLst>
        </pc:spChg>
        <pc:spChg chg="add mod">
          <ac:chgData name="applet shibuya" userId="8bdd555148b5aa4b" providerId="LiveId" clId="{A77B1CC1-F0A6-430E-A394-7AA1E9A89888}" dt="2022-02-03T09:29:55.791" v="28191" actId="14100"/>
          <ac:spMkLst>
            <pc:docMk/>
            <pc:sldMk cId="2028130156" sldId="317"/>
            <ac:spMk id="120" creationId="{B203D827-DB19-49A8-A611-F72C8F687D12}"/>
          </ac:spMkLst>
        </pc:spChg>
        <pc:spChg chg="add 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21" creationId="{4E32C8C4-4563-4692-993A-0D9BD34A49D8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22" creationId="{256A9FE2-C332-4061-9510-7E34598707D8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25" creationId="{DE603E48-21F3-4077-9D49-8F0DAF9090B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29" creationId="{4F052E63-6F23-4AF7-B4BE-8316C6289B58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32" creationId="{2719578E-CC1A-4413-8ED7-C65E1841066D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33" creationId="{ADF36F97-9495-4E15-A143-69BE25DC58B2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36" creationId="{CD33E5FC-D273-483F-A90D-4C1C23FF986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37" creationId="{5BD19EEE-AE50-4577-BB2E-478A8C5C9771}"/>
          </ac:spMkLst>
        </pc:spChg>
        <pc:spChg chg="del mod ord topLvl">
          <ac:chgData name="applet shibuya" userId="8bdd555148b5aa4b" providerId="LiveId" clId="{A77B1CC1-F0A6-430E-A394-7AA1E9A89888}" dt="2022-02-03T02:50:36.681" v="23137" actId="478"/>
          <ac:spMkLst>
            <pc:docMk/>
            <pc:sldMk cId="2028130156" sldId="317"/>
            <ac:spMk id="139" creationId="{6D7B9F0D-9FC2-4F6A-B7D1-DB6D9D389B26}"/>
          </ac:spMkLst>
        </pc:spChg>
        <pc:spChg chg="del mod topLvl">
          <ac:chgData name="applet shibuya" userId="8bdd555148b5aa4b" providerId="LiveId" clId="{A77B1CC1-F0A6-430E-A394-7AA1E9A89888}" dt="2022-02-03T02:50:36.681" v="23137" actId="478"/>
          <ac:spMkLst>
            <pc:docMk/>
            <pc:sldMk cId="2028130156" sldId="317"/>
            <ac:spMk id="140" creationId="{FD5ADDBE-41D7-42C0-A5DD-799A8425F43C}"/>
          </ac:spMkLst>
        </pc:spChg>
        <pc:spChg chg="del mod ord topLvl">
          <ac:chgData name="applet shibuya" userId="8bdd555148b5aa4b" providerId="LiveId" clId="{A77B1CC1-F0A6-430E-A394-7AA1E9A89888}" dt="2022-02-03T02:50:36.681" v="23137" actId="478"/>
          <ac:spMkLst>
            <pc:docMk/>
            <pc:sldMk cId="2028130156" sldId="317"/>
            <ac:spMk id="141" creationId="{2AB7B143-824A-4F68-B530-99F26A16157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2" creationId="{131AA224-B2E9-4985-880B-21EBFFC7F100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4" creationId="{EB4B411C-441D-4E48-90F9-82915E8FE242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5" creationId="{63CC6B58-BA58-4B39-BC55-A38321202937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7" creationId="{94000CCA-9ACD-4258-8F60-787A8BCA46F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8" creationId="{944EA571-E07A-4277-974D-AE656253456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49" creationId="{0B10E01D-84AE-4E22-A971-FDB9A02A8F78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0" creationId="{790F0BF4-77DF-4370-9D78-BBE4A3589F99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1" creationId="{F0A5EB0A-4858-4218-A661-6FCD396AACC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2" creationId="{5C4EFC09-E4B2-496D-B14F-B84F4FC848D1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6" creationId="{DD294D1C-E3ED-4184-9788-5A8B8EB287E1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7" creationId="{9500C9E2-55D7-4900-A954-3F4FE2F1E64C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58" creationId="{3772931D-6A17-4AEE-A80D-983650AB21E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0" creationId="{50E68B5F-0B83-46FE-B431-D86054D6256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1" creationId="{D3139968-8E21-4050-B8A0-291F37676B6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3" creationId="{73FB09EA-0BD8-42E8-B704-C7223945F52B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4" creationId="{D16730EB-FC23-430F-8AF3-8E18747285FF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5" creationId="{A6C61DC3-537A-444C-ACA8-5DCF2250F837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6" creationId="{891BF9F9-D6C7-45E5-880C-30D7BBA2E402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7" creationId="{83BA0584-C492-4877-B27C-EFED6FF993CD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8" creationId="{E28B2F74-E002-42F4-B981-5903B0FA4BE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69" creationId="{71CCA3F6-256B-4B8A-8334-61C06FA1D5AA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71" creationId="{8FAB81C8-EB01-403E-A4A4-CDB77F233B37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72" creationId="{6BCB1442-B54D-424F-88B3-1F06F8FC2620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77" creationId="{FBEF7674-5CCC-4CE8-B808-B3E334C6991A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78" creationId="{9F107529-AF27-4386-B178-FFEB6158A4D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79" creationId="{5DF0ACD5-4306-4E78-B434-F27A796950F4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0" creationId="{1655DD9A-B33F-4E09-A580-DFF0259E51AF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1" creationId="{DC3505D5-4F0A-40E0-B63D-851C0BE4C991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2" creationId="{25866FFC-6F2E-4BB8-8500-00CB1D330E23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3" creationId="{931E5A4E-3E04-4B8E-BB93-736DDDB34F4A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4" creationId="{643172C0-2840-4BE7-87CC-1B25395456D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5" creationId="{9F4E7859-D247-4413-9391-71C935D04C7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6" creationId="{BA35A816-DE02-40AD-B24C-14A20722E567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7" creationId="{0338D591-D370-4BD0-B6E4-7335EF036042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8" creationId="{1D54EB31-748E-4D3A-A0BB-C26EDA56C018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89" creationId="{3623F7BE-764D-4202-A790-7D3F3E21D6AC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0" creationId="{9A409937-C39C-403C-A5C6-B491AFF4E726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1" creationId="{01AE0DCF-2E2C-4DE6-BBBA-51B3F8B7936F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2" creationId="{CCA774FF-9FB0-4F6A-A65E-80C874DD78AB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3" creationId="{F148DF6D-D2D7-41FA-B9BF-2E6E6FE853E5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4" creationId="{FAD9065E-CEE6-419E-8E03-6C02DF344419}"/>
          </ac:spMkLst>
        </pc:spChg>
        <pc:spChg chg="mod">
          <ac:chgData name="applet shibuya" userId="8bdd555148b5aa4b" providerId="LiveId" clId="{A77B1CC1-F0A6-430E-A394-7AA1E9A89888}" dt="2022-02-03T08:59:16.785" v="27731" actId="2711"/>
          <ac:spMkLst>
            <pc:docMk/>
            <pc:sldMk cId="2028130156" sldId="317"/>
            <ac:spMk id="195" creationId="{4D7D0C3E-5D5A-41EA-8998-13DDF26CF8EC}"/>
          </ac:spMkLst>
        </pc:spChg>
        <pc:grpChg chg="add mod">
          <ac:chgData name="applet shibuya" userId="8bdd555148b5aa4b" providerId="LiveId" clId="{A77B1CC1-F0A6-430E-A394-7AA1E9A89888}" dt="2022-02-03T01:54:10.413" v="22698" actId="554"/>
          <ac:grpSpMkLst>
            <pc:docMk/>
            <pc:sldMk cId="2028130156" sldId="317"/>
            <ac:grpSpMk id="2" creationId="{51D36009-743C-431C-A377-BCDFF9FEB744}"/>
          </ac:grpSpMkLst>
        </pc:grpChg>
        <pc:grpChg chg="del mod topLvl">
          <ac:chgData name="applet shibuya" userId="8bdd555148b5aa4b" providerId="LiveId" clId="{A77B1CC1-F0A6-430E-A394-7AA1E9A89888}" dt="2022-02-03T02:46:57.153" v="22873" actId="165"/>
          <ac:grpSpMkLst>
            <pc:docMk/>
            <pc:sldMk cId="2028130156" sldId="317"/>
            <ac:grpSpMk id="16" creationId="{7A0D4B97-2B9B-48FB-A277-A432D2BC7D6B}"/>
          </ac:grpSpMkLst>
        </pc:grpChg>
        <pc:grpChg chg="del">
          <ac:chgData name="applet shibuya" userId="8bdd555148b5aa4b" providerId="LiveId" clId="{A77B1CC1-F0A6-430E-A394-7AA1E9A89888}" dt="2022-02-03T02:03:48.822" v="22789" actId="165"/>
          <ac:grpSpMkLst>
            <pc:docMk/>
            <pc:sldMk cId="2028130156" sldId="317"/>
            <ac:grpSpMk id="18" creationId="{70E291B9-092B-445B-BEFB-B86DFBE6D9E3}"/>
          </ac:grpSpMkLst>
        </pc:grpChg>
        <pc:grpChg chg="mod">
          <ac:chgData name="applet shibuya" userId="8bdd555148b5aa4b" providerId="LiveId" clId="{A77B1CC1-F0A6-430E-A394-7AA1E9A89888}" dt="2022-02-03T01:56:19.605" v="22706" actId="552"/>
          <ac:grpSpMkLst>
            <pc:docMk/>
            <pc:sldMk cId="2028130156" sldId="317"/>
            <ac:grpSpMk id="20" creationId="{7D18B504-8FDF-4C0D-AE53-937D5CFD66AF}"/>
          </ac:grpSpMkLst>
        </pc:grpChg>
        <pc:grpChg chg="mod">
          <ac:chgData name="applet shibuya" userId="8bdd555148b5aa4b" providerId="LiveId" clId="{A77B1CC1-F0A6-430E-A394-7AA1E9A89888}" dt="2022-02-03T01:56:54.125" v="22717" actId="552"/>
          <ac:grpSpMkLst>
            <pc:docMk/>
            <pc:sldMk cId="2028130156" sldId="317"/>
            <ac:grpSpMk id="25" creationId="{7B99C790-C8F6-4F5C-B2E8-639CF16130EF}"/>
          </ac:grpSpMkLst>
        </pc:grpChg>
        <pc:grpChg chg="mod">
          <ac:chgData name="applet shibuya" userId="8bdd555148b5aa4b" providerId="LiveId" clId="{A77B1CC1-F0A6-430E-A394-7AA1E9A89888}" dt="2022-02-03T01:54:10.413" v="22698" actId="554"/>
          <ac:grpSpMkLst>
            <pc:docMk/>
            <pc:sldMk cId="2028130156" sldId="317"/>
            <ac:grpSpMk id="50" creationId="{EED9DE33-0D4A-44AD-B1FC-978570683122}"/>
          </ac:grpSpMkLst>
        </pc:grpChg>
        <pc:grpChg chg="add del mod">
          <ac:chgData name="applet shibuya" userId="8bdd555148b5aa4b" providerId="LiveId" clId="{A77B1CC1-F0A6-430E-A394-7AA1E9A89888}" dt="2022-02-01T08:00:02.610" v="17781"/>
          <ac:grpSpMkLst>
            <pc:docMk/>
            <pc:sldMk cId="2028130156" sldId="317"/>
            <ac:grpSpMk id="91" creationId="{9994E2FE-3B5A-4BF1-89D3-1613C0B61B17}"/>
          </ac:grpSpMkLst>
        </pc:grpChg>
        <pc:grpChg chg="add del mod">
          <ac:chgData name="applet shibuya" userId="8bdd555148b5aa4b" providerId="LiveId" clId="{A77B1CC1-F0A6-430E-A394-7AA1E9A89888}" dt="2022-02-03T02:05:17.734" v="22802" actId="165"/>
          <ac:grpSpMkLst>
            <pc:docMk/>
            <pc:sldMk cId="2028130156" sldId="317"/>
            <ac:grpSpMk id="92" creationId="{A359A0D1-149F-426E-B0D1-5C09986A5F30}"/>
          </ac:grpSpMkLst>
        </pc:grpChg>
        <pc:grpChg chg="del mod topLvl">
          <ac:chgData name="applet shibuya" userId="8bdd555148b5aa4b" providerId="LiveId" clId="{A77B1CC1-F0A6-430E-A394-7AA1E9A89888}" dt="2022-02-03T02:05:34.636" v="22804" actId="165"/>
          <ac:grpSpMkLst>
            <pc:docMk/>
            <pc:sldMk cId="2028130156" sldId="317"/>
            <ac:grpSpMk id="93" creationId="{8BF52DF5-CEA8-4C64-917E-BFF5F7609098}"/>
          </ac:grpSpMkLst>
        </pc:grpChg>
        <pc:grpChg chg="mod">
          <ac:chgData name="applet shibuya" userId="8bdd555148b5aa4b" providerId="LiveId" clId="{A77B1CC1-F0A6-430E-A394-7AA1E9A89888}" dt="2022-02-01T07:59:49.275" v="17774"/>
          <ac:grpSpMkLst>
            <pc:docMk/>
            <pc:sldMk cId="2028130156" sldId="317"/>
            <ac:grpSpMk id="94" creationId="{04877199-3695-4E47-B04E-EED414CC1353}"/>
          </ac:grpSpMkLst>
        </pc:grpChg>
        <pc:grpChg chg="add mod">
          <ac:chgData name="applet shibuya" userId="8bdd555148b5aa4b" providerId="LiveId" clId="{A77B1CC1-F0A6-430E-A394-7AA1E9A89888}" dt="2022-02-03T02:51:03.598" v="23254" actId="1037"/>
          <ac:grpSpMkLst>
            <pc:docMk/>
            <pc:sldMk cId="2028130156" sldId="317"/>
            <ac:grpSpMk id="97" creationId="{5684C0BD-97C8-473D-9C3D-BE208B51591A}"/>
          </ac:grpSpMkLst>
        </pc:grpChg>
        <pc:grpChg chg="mod">
          <ac:chgData name="applet shibuya" userId="8bdd555148b5aa4b" providerId="LiveId" clId="{A77B1CC1-F0A6-430E-A394-7AA1E9A89888}" dt="2022-02-03T02:50:40.316" v="23138"/>
          <ac:grpSpMkLst>
            <pc:docMk/>
            <pc:sldMk cId="2028130156" sldId="317"/>
            <ac:grpSpMk id="105" creationId="{73C66039-9E95-4877-A226-CAAB5FCBB6A1}"/>
          </ac:grpSpMkLst>
        </pc:grpChg>
        <pc:grpChg chg="add del">
          <ac:chgData name="applet shibuya" userId="8bdd555148b5aa4b" providerId="LiveId" clId="{A77B1CC1-F0A6-430E-A394-7AA1E9A89888}" dt="2022-02-01T08:00:02.880" v="17782" actId="478"/>
          <ac:grpSpMkLst>
            <pc:docMk/>
            <pc:sldMk cId="2028130156" sldId="317"/>
            <ac:grpSpMk id="143" creationId="{B1963CD6-2BDD-47A1-8738-F6D567CA573F}"/>
          </ac:grpSpMkLst>
        </pc:grpChg>
        <pc:picChg chg="mod">
          <ac:chgData name="applet shibuya" userId="8bdd555148b5aa4b" providerId="LiveId" clId="{A77B1CC1-F0A6-430E-A394-7AA1E9A89888}" dt="2022-02-03T01:58:36.061" v="22730" actId="554"/>
          <ac:picMkLst>
            <pc:docMk/>
            <pc:sldMk cId="2028130156" sldId="317"/>
            <ac:picMk id="134" creationId="{3730F7AC-9686-44A2-8CE0-A8AED2B912C8}"/>
          </ac:picMkLst>
        </pc:picChg>
        <pc:picChg chg="mod">
          <ac:chgData name="applet shibuya" userId="8bdd555148b5aa4b" providerId="LiveId" clId="{A77B1CC1-F0A6-430E-A394-7AA1E9A89888}" dt="2022-02-03T01:58:36.061" v="22730" actId="554"/>
          <ac:picMkLst>
            <pc:docMk/>
            <pc:sldMk cId="2028130156" sldId="317"/>
            <ac:picMk id="196" creationId="{87D9A9D4-F6ED-4C2B-B95E-1ABE106AE62D}"/>
          </ac:picMkLst>
        </pc:picChg>
      </pc:sldChg>
      <pc:sldChg chg="modSp add del mod setBg">
        <pc:chgData name="applet shibuya" userId="8bdd555148b5aa4b" providerId="LiveId" clId="{A77B1CC1-F0A6-430E-A394-7AA1E9A89888}" dt="2022-01-31T10:11:21.978" v="17042" actId="47"/>
        <pc:sldMkLst>
          <pc:docMk/>
          <pc:sldMk cId="2427716406" sldId="317"/>
        </pc:sldMkLst>
        <pc:picChg chg="mod">
          <ac:chgData name="applet shibuya" userId="8bdd555148b5aa4b" providerId="LiveId" clId="{A77B1CC1-F0A6-430E-A394-7AA1E9A89888}" dt="2022-01-31T10:09:42.895" v="17035" actId="207"/>
          <ac:picMkLst>
            <pc:docMk/>
            <pc:sldMk cId="2427716406" sldId="317"/>
            <ac:picMk id="56" creationId="{69AF322B-F309-4D65-99FE-CC502509331C}"/>
          </ac:picMkLst>
        </pc:picChg>
      </pc:sldChg>
      <pc:sldChg chg="delSp add del mod setBg">
        <pc:chgData name="applet shibuya" userId="8bdd555148b5aa4b" providerId="LiveId" clId="{A77B1CC1-F0A6-430E-A394-7AA1E9A89888}" dt="2022-01-31T10:11:21.978" v="17042" actId="47"/>
        <pc:sldMkLst>
          <pc:docMk/>
          <pc:sldMk cId="1498675753" sldId="318"/>
        </pc:sldMkLst>
        <pc:picChg chg="del">
          <ac:chgData name="applet shibuya" userId="8bdd555148b5aa4b" providerId="LiveId" clId="{A77B1CC1-F0A6-430E-A394-7AA1E9A89888}" dt="2022-01-31T10:10:05.695" v="17038" actId="478"/>
          <ac:picMkLst>
            <pc:docMk/>
            <pc:sldMk cId="1498675753" sldId="318"/>
            <ac:picMk id="56" creationId="{69AF322B-F309-4D65-99FE-CC502509331C}"/>
          </ac:picMkLst>
        </pc:picChg>
      </pc:sldChg>
      <pc:sldChg chg="addSp delSp modSp add mod setBg">
        <pc:chgData name="applet shibuya" userId="8bdd555148b5aa4b" providerId="LiveId" clId="{A77B1CC1-F0A6-430E-A394-7AA1E9A89888}" dt="2022-02-04T07:21:22.985" v="33796" actId="207"/>
        <pc:sldMkLst>
          <pc:docMk/>
          <pc:sldMk cId="3362196549" sldId="318"/>
        </pc:sldMkLst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34" creationId="{BE0D0A36-2FE5-492A-8C94-BD95CEB8B9D7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36" creationId="{F5347A11-083B-450D-AEF9-C4ACC708E105}"/>
          </ac:spMkLst>
        </pc:spChg>
        <pc:spChg chg="mod topLvl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38" creationId="{BA7BA742-1757-4617-AF0F-A7989CD901DC}"/>
          </ac:spMkLst>
        </pc:spChg>
        <pc:spChg chg="mod topLvl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39" creationId="{6861C2BE-96C5-4B94-BDEF-0992850FC419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40" creationId="{259006CF-BD4C-4314-992A-AFDD9480E332}"/>
          </ac:spMkLst>
        </pc:spChg>
        <pc:spChg chg="mod topLvl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41" creationId="{16024426-25B0-4E79-ABE9-FD19F31DDB7C}"/>
          </ac:spMkLst>
        </pc:spChg>
        <pc:spChg chg="mod topLvl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46" creationId="{C935878A-8E24-4FCD-99B8-0F00D6D4B34F}"/>
          </ac:spMkLst>
        </pc:spChg>
        <pc:spChg chg="mod or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50" creationId="{067C0C20-EC3A-427C-B917-D079C949410A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58" creationId="{940711F1-A139-46E5-8997-926BE27728B1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59" creationId="{A23B1DFE-0DC0-4507-AECF-69382C93E589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60" creationId="{7CFDCE97-86D3-4726-B739-5373FA30C322}"/>
          </ac:spMkLst>
        </pc:spChg>
        <pc:spChg chg="del mod">
          <ac:chgData name="applet shibuya" userId="8bdd555148b5aa4b" providerId="LiveId" clId="{A77B1CC1-F0A6-430E-A394-7AA1E9A89888}" dt="2022-02-03T08:24:22.510" v="27339" actId="478"/>
          <ac:spMkLst>
            <pc:docMk/>
            <pc:sldMk cId="3362196549" sldId="318"/>
            <ac:spMk id="61" creationId="{DD1079A5-4942-4476-9127-F01B12231807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2" creationId="{253B4D03-ACC2-42B2-8993-E044A73588FD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3" creationId="{FC79EC76-602B-4A3B-BF2E-476D53D726D7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4" creationId="{34ED6652-65BF-4BD6-ACB9-7792052E8958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5" creationId="{CF6B23E3-8B6F-4A82-B7EF-FDB69DA09207}"/>
          </ac:spMkLst>
        </pc:spChg>
        <pc:spChg chg="del mod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6" creationId="{27C5EBB2-1FAD-4074-9B96-0F21A5A34C0A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7" creationId="{D1C0B804-8135-4FEF-A3C8-CBBD821048BC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8" creationId="{349121D3-39FE-4AE4-9384-657FF04785BA}"/>
          </ac:spMkLst>
        </pc:spChg>
        <pc:spChg chg="del mod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69" creationId="{42F2E8A0-EFE4-4C34-8F82-F2C05E741EE5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0" creationId="{1CB3A984-147F-410C-BA46-8EB39A7EA126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1" creationId="{1798A11A-513B-4A88-87A1-31D147FFB12E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2" creationId="{B11D09CD-2E78-43D6-8816-1B84923B20C9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3" creationId="{9F3F0EBF-9E8C-4E97-A653-A27E08FD2F23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4" creationId="{EEAE54F3-D822-47DE-B5CC-F6789E8C1B85}"/>
          </ac:spMkLst>
        </pc:spChg>
        <pc:spChg chg="del">
          <ac:chgData name="applet shibuya" userId="8bdd555148b5aa4b" providerId="LiveId" clId="{A77B1CC1-F0A6-430E-A394-7AA1E9A89888}" dt="2022-02-03T08:24:20.342" v="27338" actId="478"/>
          <ac:spMkLst>
            <pc:docMk/>
            <pc:sldMk cId="3362196549" sldId="318"/>
            <ac:spMk id="75" creationId="{AA48DFCD-4FDA-488E-9DC8-33889B40A182}"/>
          </ac:spMkLst>
        </pc:spChg>
        <pc:spChg chg="add mod or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76" creationId="{9F5E728D-2CD3-4105-9CD5-A0944EC5EFD5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77" creationId="{2A9029F0-7497-4216-9C38-C9FDC986F647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77" creationId="{8098EE3D-1F60-4FAA-ADBA-21582BE35D38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78" creationId="{62F7E99A-8B38-44E6-92D1-F02008D6C5ED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78" creationId="{F8B46565-1E18-4DAF-AEC2-84F1494615C4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79" creationId="{F2722580-0BA4-4F01-89D6-11B2B34DF030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80" creationId="{159518A4-9EA4-4669-B4CD-F4A1509B23F2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80" creationId="{980BADA2-04BA-4A58-A049-89314A33BC7E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81" creationId="{71E1D52C-9D13-44A9-A6B0-94C1FF64D2D8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81" creationId="{9CE3F6A6-7075-4A6B-942D-B23EEDEDCD4D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82" creationId="{5979D026-CD41-44F2-BEB5-33C25C6B0862}"/>
          </ac:spMkLst>
        </pc:spChg>
        <pc:spChg chg="add mod">
          <ac:chgData name="applet shibuya" userId="8bdd555148b5aa4b" providerId="LiveId" clId="{A77B1CC1-F0A6-430E-A394-7AA1E9A89888}" dt="2022-02-04T07:21:22.985" v="33796" actId="207"/>
          <ac:spMkLst>
            <pc:docMk/>
            <pc:sldMk cId="3362196549" sldId="318"/>
            <ac:spMk id="82" creationId="{C4EDFC80-7D41-4A23-B4D8-718D15221CAB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83" creationId="{67E9F99E-37F7-4E91-B2BA-6CF33D814ED1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83" creationId="{BFF1576D-2ECD-424B-8D2F-A38B60D98E2D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84" creationId="{57DF4A29-D88C-4F1A-A387-6834E8884835}"/>
          </ac:spMkLst>
        </pc:spChg>
        <pc:spChg chg="mod">
          <ac:chgData name="applet shibuya" userId="8bdd555148b5aa4b" providerId="LiveId" clId="{A77B1CC1-F0A6-430E-A394-7AA1E9A89888}" dt="2022-02-02T03:42:02.396" v="20670"/>
          <ac:spMkLst>
            <pc:docMk/>
            <pc:sldMk cId="3362196549" sldId="318"/>
            <ac:spMk id="84" creationId="{59C8E552-1293-47E1-8552-FC8C5C1F2571}"/>
          </ac:spMkLst>
        </pc:spChg>
        <pc:spChg chg="mod">
          <ac:chgData name="applet shibuya" userId="8bdd555148b5aa4b" providerId="LiveId" clId="{A77B1CC1-F0A6-430E-A394-7AA1E9A89888}" dt="2022-02-03T03:05:25.498" v="23629" actId="1036"/>
          <ac:spMkLst>
            <pc:docMk/>
            <pc:sldMk cId="3362196549" sldId="318"/>
            <ac:spMk id="87" creationId="{DF292CD9-2C89-45B0-BF35-47582869430C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88" creationId="{8ADC869E-6028-475D-956B-F04DBAB22D9A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0" creationId="{223438B9-29D7-49AC-82FB-1C8BD1916EDA}"/>
          </ac:spMkLst>
        </pc:spChg>
        <pc:spChg chg="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1" creationId="{55EB3AEA-0EA2-4E77-BAA6-2C72FC06289E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2" creationId="{394760B7-E78B-4CE7-92BC-70214D1B1E48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3" creationId="{64979251-B93D-4D4D-965D-EDA3D4F91086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4" creationId="{23833D6C-5F06-41F0-A8C2-06530C9FEC62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5" creationId="{1FFC7764-A6FA-4CA3-ABD8-10AE97FBD437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6" creationId="{16331059-1A99-465C-998C-FE54EB9A4FD4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7" creationId="{55793B43-3D0D-41AD-8A4B-D3A4F13C3B21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8" creationId="{9BF02E4B-1CB8-450A-985F-B4F8A23DC673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99" creationId="{24CD99A8-717E-4020-82EB-E893DF44E1B8}"/>
          </ac:spMkLst>
        </pc:spChg>
        <pc:spChg chg="add del mod">
          <ac:chgData name="applet shibuya" userId="8bdd555148b5aa4b" providerId="LiveId" clId="{A77B1CC1-F0A6-430E-A394-7AA1E9A89888}" dt="2022-02-02T06:06:37.954" v="21878" actId="478"/>
          <ac:spMkLst>
            <pc:docMk/>
            <pc:sldMk cId="3362196549" sldId="318"/>
            <ac:spMk id="99" creationId="{74FC9031-2B6E-4719-9AE9-5FD761D1618E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0" creationId="{5A305165-C85F-47E1-8BDC-6414DD829A0C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1" creationId="{323B731F-1366-4564-8206-BDC06DA9F30D}"/>
          </ac:spMkLst>
        </pc:spChg>
        <pc:spChg chg="add mod">
          <ac:chgData name="applet shibuya" userId="8bdd555148b5aa4b" providerId="LiveId" clId="{A77B1CC1-F0A6-430E-A394-7AA1E9A89888}" dt="2022-02-03T09:29:38.962" v="28189" actId="14100"/>
          <ac:spMkLst>
            <pc:docMk/>
            <pc:sldMk cId="3362196549" sldId="318"/>
            <ac:spMk id="102" creationId="{D3E3783F-88B4-4BD1-B4CB-609AA4677A4C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3" creationId="{D230458D-89F1-47F8-9ABB-462BE5F1961E}"/>
          </ac:spMkLst>
        </pc:spChg>
        <pc:spChg chg="add del mod">
          <ac:chgData name="applet shibuya" userId="8bdd555148b5aa4b" providerId="LiveId" clId="{A77B1CC1-F0A6-430E-A394-7AA1E9A89888}" dt="2022-02-02T06:06:43.133" v="21879" actId="478"/>
          <ac:spMkLst>
            <pc:docMk/>
            <pc:sldMk cId="3362196549" sldId="318"/>
            <ac:spMk id="104" creationId="{1E5B9760-5830-49AF-A210-D26F50A9ADE3}"/>
          </ac:spMkLst>
        </pc:spChg>
        <pc:spChg chg="add del mod">
          <ac:chgData name="applet shibuya" userId="8bdd555148b5aa4b" providerId="LiveId" clId="{A77B1CC1-F0A6-430E-A394-7AA1E9A89888}" dt="2022-02-02T06:06:43.133" v="21879" actId="478"/>
          <ac:spMkLst>
            <pc:docMk/>
            <pc:sldMk cId="3362196549" sldId="318"/>
            <ac:spMk id="105" creationId="{251E098C-3270-4D3A-B2E2-F732D3A6AA4C}"/>
          </ac:spMkLst>
        </pc:spChg>
        <pc:spChg chg="mod ord topLvl">
          <ac:chgData name="applet shibuya" userId="8bdd555148b5aa4b" providerId="LiveId" clId="{A77B1CC1-F0A6-430E-A394-7AA1E9A89888}" dt="2022-02-04T03:45:40.571" v="31326" actId="207"/>
          <ac:spMkLst>
            <pc:docMk/>
            <pc:sldMk cId="3362196549" sldId="318"/>
            <ac:spMk id="105" creationId="{5D5039A3-9589-4F79-A3BF-B92E814B888A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6" creationId="{C3709E51-534D-4A5A-BC3C-00C6A7D416EC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7" creationId="{83F1B74E-B2BD-4C33-A9D2-884ABF119D47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8" creationId="{214419C9-6AAA-4ED5-98D2-3FD3D45215DF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09" creationId="{E832412B-25A0-429B-A6EB-70DDB9937050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10" creationId="{93D43B32-9D5F-4F1C-9550-45C93E57FAAC}"/>
          </ac:spMkLst>
        </pc:spChg>
        <pc:spChg chg="add mod">
          <ac:chgData name="applet shibuya" userId="8bdd555148b5aa4b" providerId="LiveId" clId="{A77B1CC1-F0A6-430E-A394-7AA1E9A89888}" dt="2022-02-03T08:58:55.761" v="27729" actId="2711"/>
          <ac:spMkLst>
            <pc:docMk/>
            <pc:sldMk cId="3362196549" sldId="318"/>
            <ac:spMk id="111" creationId="{1196C0F2-B826-47D1-AFA3-AD59D9B9988E}"/>
          </ac:spMkLst>
        </pc:spChg>
        <pc:spChg chg="mod ord topLvl">
          <ac:chgData name="applet shibuya" userId="8bdd555148b5aa4b" providerId="LiveId" clId="{A77B1CC1-F0A6-430E-A394-7AA1E9A89888}" dt="2022-02-04T03:45:44.875" v="31349" actId="1036"/>
          <ac:spMkLst>
            <pc:docMk/>
            <pc:sldMk cId="3362196549" sldId="318"/>
            <ac:spMk id="112" creationId="{5CB74D5D-6B09-4CD6-809D-E02D9E62BE02}"/>
          </ac:spMkLst>
        </pc:spChg>
        <pc:spChg chg="add del mod">
          <ac:chgData name="applet shibuya" userId="8bdd555148b5aa4b" providerId="LiveId" clId="{A77B1CC1-F0A6-430E-A394-7AA1E9A89888}" dt="2022-02-02T06:06:51.311" v="21881" actId="478"/>
          <ac:spMkLst>
            <pc:docMk/>
            <pc:sldMk cId="3362196549" sldId="318"/>
            <ac:spMk id="112" creationId="{73880859-2B2C-4BC3-B0FC-7990BB027C76}"/>
          </ac:spMkLst>
        </pc:spChg>
        <pc:spChg chg="add del mod">
          <ac:chgData name="applet shibuya" userId="8bdd555148b5aa4b" providerId="LiveId" clId="{A77B1CC1-F0A6-430E-A394-7AA1E9A89888}" dt="2022-02-02T06:06:49.232" v="21880" actId="478"/>
          <ac:spMkLst>
            <pc:docMk/>
            <pc:sldMk cId="3362196549" sldId="318"/>
            <ac:spMk id="113" creationId="{1C3F0563-CE9D-42D6-980E-C1409B4CF298}"/>
          </ac:spMkLst>
        </pc:spChg>
        <pc:spChg chg="mod ord topLvl">
          <ac:chgData name="applet shibuya" userId="8bdd555148b5aa4b" providerId="LiveId" clId="{A77B1CC1-F0A6-430E-A394-7AA1E9A89888}" dt="2022-02-04T03:49:01.715" v="31373" actId="1076"/>
          <ac:spMkLst>
            <pc:docMk/>
            <pc:sldMk cId="3362196549" sldId="318"/>
            <ac:spMk id="113" creationId="{4C80FA1E-C629-4985-8FB6-BFA82A1A1743}"/>
          </ac:spMkLst>
        </pc:spChg>
        <pc:spChg chg="add del mod">
          <ac:chgData name="applet shibuya" userId="8bdd555148b5aa4b" providerId="LiveId" clId="{A77B1CC1-F0A6-430E-A394-7AA1E9A89888}" dt="2022-02-02T06:06:49.232" v="21880" actId="478"/>
          <ac:spMkLst>
            <pc:docMk/>
            <pc:sldMk cId="3362196549" sldId="318"/>
            <ac:spMk id="114" creationId="{E2902E72-ED16-4EFE-8561-771FDB8DEEC8}"/>
          </ac:spMkLst>
        </pc:spChg>
        <pc:grpChg chg="add mod">
          <ac:chgData name="applet shibuya" userId="8bdd555148b5aa4b" providerId="LiveId" clId="{A77B1CC1-F0A6-430E-A394-7AA1E9A89888}" dt="2022-02-03T03:19:55.213" v="23931" actId="1036"/>
          <ac:grpSpMkLst>
            <pc:docMk/>
            <pc:sldMk cId="3362196549" sldId="318"/>
            <ac:grpSpMk id="2" creationId="{1BF0BC6A-C045-4A63-98D2-960CF61F44DF}"/>
          </ac:grpSpMkLst>
        </pc:grpChg>
        <pc:grpChg chg="del mod">
          <ac:chgData name="applet shibuya" userId="8bdd555148b5aa4b" providerId="LiveId" clId="{A77B1CC1-F0A6-430E-A394-7AA1E9A89888}" dt="2022-02-03T08:42:55.061" v="27560" actId="478"/>
          <ac:grpSpMkLst>
            <pc:docMk/>
            <pc:sldMk cId="3362196549" sldId="318"/>
            <ac:grpSpMk id="3" creationId="{B34F6F45-E3C7-4F09-8347-11FA78AA266A}"/>
          </ac:grpSpMkLst>
        </pc:grpChg>
        <pc:grpChg chg="add del mod">
          <ac:chgData name="applet shibuya" userId="8bdd555148b5aa4b" providerId="LiveId" clId="{A77B1CC1-F0A6-430E-A394-7AA1E9A89888}" dt="2022-02-02T05:09:54.156" v="20910" actId="165"/>
          <ac:grpSpMkLst>
            <pc:docMk/>
            <pc:sldMk cId="3362196549" sldId="318"/>
            <ac:grpSpMk id="4" creationId="{6367973B-47DE-46BD-836A-5B68A92D7E77}"/>
          </ac:grpSpMkLst>
        </pc:grpChg>
        <pc:grpChg chg="add mod">
          <ac:chgData name="applet shibuya" userId="8bdd555148b5aa4b" providerId="LiveId" clId="{A77B1CC1-F0A6-430E-A394-7AA1E9A89888}" dt="2022-02-03T03:20:11.517" v="23936" actId="1035"/>
          <ac:grpSpMkLst>
            <pc:docMk/>
            <pc:sldMk cId="3362196549" sldId="318"/>
            <ac:grpSpMk id="4" creationId="{925A5345-5D14-4FBB-9583-4D53376E796C}"/>
          </ac:grpSpMkLst>
        </pc:grpChg>
        <pc:grpChg chg="add del mod">
          <ac:chgData name="applet shibuya" userId="8bdd555148b5aa4b" providerId="LiveId" clId="{A77B1CC1-F0A6-430E-A394-7AA1E9A89888}" dt="2022-02-02T05:11:06.436" v="20922" actId="165"/>
          <ac:grpSpMkLst>
            <pc:docMk/>
            <pc:sldMk cId="3362196549" sldId="318"/>
            <ac:grpSpMk id="8" creationId="{18373530-A754-4667-99AE-7A8BBDA5F017}"/>
          </ac:grpSpMkLst>
        </pc:grpChg>
        <pc:grpChg chg="add del mod ord topLvl">
          <ac:chgData name="applet shibuya" userId="8bdd555148b5aa4b" providerId="LiveId" clId="{A77B1CC1-F0A6-430E-A394-7AA1E9A89888}" dt="2022-02-03T08:47:13.273" v="27577" actId="165"/>
          <ac:grpSpMkLst>
            <pc:docMk/>
            <pc:sldMk cId="3362196549" sldId="318"/>
            <ac:grpSpMk id="8" creationId="{4C8FCB22-0FD5-4E1C-A65F-189EAB264013}"/>
          </ac:grpSpMkLst>
        </pc:grpChg>
        <pc:grpChg chg="add mod">
          <ac:chgData name="applet shibuya" userId="8bdd555148b5aa4b" providerId="LiveId" clId="{A77B1CC1-F0A6-430E-A394-7AA1E9A89888}" dt="2022-02-02T05:10:52.110" v="20921" actId="164"/>
          <ac:grpSpMkLst>
            <pc:docMk/>
            <pc:sldMk cId="3362196549" sldId="318"/>
            <ac:grpSpMk id="10" creationId="{E881FC7F-6DF2-440D-86C8-194045DE2A6E}"/>
          </ac:grpSpMkLst>
        </pc:grpChg>
        <pc:grpChg chg="add mod">
          <ac:chgData name="applet shibuya" userId="8bdd555148b5aa4b" providerId="LiveId" clId="{A77B1CC1-F0A6-430E-A394-7AA1E9A89888}" dt="2022-02-03T03:18:58.212" v="23866" actId="164"/>
          <ac:grpSpMkLst>
            <pc:docMk/>
            <pc:sldMk cId="3362196549" sldId="318"/>
            <ac:grpSpMk id="11" creationId="{731252A0-4782-4A46-BD85-60CA0058CB2B}"/>
          </ac:grpSpMkLst>
        </pc:grpChg>
        <pc:grpChg chg="add mod">
          <ac:chgData name="applet shibuya" userId="8bdd555148b5aa4b" providerId="LiveId" clId="{A77B1CC1-F0A6-430E-A394-7AA1E9A89888}" dt="2022-02-03T03:18:58.212" v="23866" actId="164"/>
          <ac:grpSpMkLst>
            <pc:docMk/>
            <pc:sldMk cId="3362196549" sldId="318"/>
            <ac:grpSpMk id="12" creationId="{ECBCD6FD-DD1A-4CBF-BF1F-76776128ECA4}"/>
          </ac:grpSpMkLst>
        </pc:grpChg>
        <pc:grpChg chg="add mod">
          <ac:chgData name="applet shibuya" userId="8bdd555148b5aa4b" providerId="LiveId" clId="{A77B1CC1-F0A6-430E-A394-7AA1E9A89888}" dt="2022-02-03T03:19:49.044" v="23919" actId="164"/>
          <ac:grpSpMkLst>
            <pc:docMk/>
            <pc:sldMk cId="3362196549" sldId="318"/>
            <ac:grpSpMk id="13" creationId="{DE07780D-ECFC-42BC-81B9-E19A2D9227C2}"/>
          </ac:grpSpMkLst>
        </pc:grpChg>
        <pc:grpChg chg="add mod">
          <ac:chgData name="applet shibuya" userId="8bdd555148b5aa4b" providerId="LiveId" clId="{A77B1CC1-F0A6-430E-A394-7AA1E9A89888}" dt="2022-02-03T03:19:49.044" v="23919" actId="164"/>
          <ac:grpSpMkLst>
            <pc:docMk/>
            <pc:sldMk cId="3362196549" sldId="318"/>
            <ac:grpSpMk id="14" creationId="{8E60EC24-14DF-42F2-9CA6-66E6601E4900}"/>
          </ac:grpSpMkLst>
        </pc:grpChg>
        <pc:grpChg chg="add del mod">
          <ac:chgData name="applet shibuya" userId="8bdd555148b5aa4b" providerId="LiveId" clId="{A77B1CC1-F0A6-430E-A394-7AA1E9A89888}" dt="2022-02-03T08:45:09.705" v="27566" actId="165"/>
          <ac:grpSpMkLst>
            <pc:docMk/>
            <pc:sldMk cId="3362196549" sldId="318"/>
            <ac:grpSpMk id="15" creationId="{D9677045-03CC-430D-8316-BAAB98098780}"/>
          </ac:grpSpMkLst>
        </pc:grpChg>
        <pc:grpChg chg="add mod">
          <ac:chgData name="applet shibuya" userId="8bdd555148b5aa4b" providerId="LiveId" clId="{A77B1CC1-F0A6-430E-A394-7AA1E9A89888}" dt="2022-02-04T03:49:04.521" v="31374" actId="1076"/>
          <ac:grpSpMkLst>
            <pc:docMk/>
            <pc:sldMk cId="3362196549" sldId="318"/>
            <ac:grpSpMk id="16" creationId="{4B575C69-AC98-4681-AD2C-A651EFC5573D}"/>
          </ac:grpSpMkLst>
        </pc:grpChg>
        <pc:grpChg chg="mod">
          <ac:chgData name="applet shibuya" userId="8bdd555148b5aa4b" providerId="LiveId" clId="{A77B1CC1-F0A6-430E-A394-7AA1E9A89888}" dt="2022-02-02T03:42:49.682" v="20681" actId="554"/>
          <ac:grpSpMkLst>
            <pc:docMk/>
            <pc:sldMk cId="3362196549" sldId="318"/>
            <ac:grpSpMk id="19" creationId="{ADB5D992-D2BC-4647-B038-6405BA134481}"/>
          </ac:grpSpMkLst>
        </pc:grpChg>
        <pc:grpChg chg="del mod">
          <ac:chgData name="applet shibuya" userId="8bdd555148b5aa4b" providerId="LiveId" clId="{A77B1CC1-F0A6-430E-A394-7AA1E9A89888}" dt="2022-02-02T05:14:00.598" v="21138" actId="478"/>
          <ac:grpSpMkLst>
            <pc:docMk/>
            <pc:sldMk cId="3362196549" sldId="318"/>
            <ac:grpSpMk id="42" creationId="{9B4FF9A4-6435-4B37-AA13-1AFCA9E18903}"/>
          </ac:grpSpMkLst>
        </pc:grpChg>
        <pc:grpChg chg="add mod ord">
          <ac:chgData name="applet shibuya" userId="8bdd555148b5aa4b" providerId="LiveId" clId="{A77B1CC1-F0A6-430E-A394-7AA1E9A89888}" dt="2022-02-02T06:07:22.283" v="21886" actId="1076"/>
          <ac:grpSpMkLst>
            <pc:docMk/>
            <pc:sldMk cId="3362196549" sldId="318"/>
            <ac:grpSpMk id="49" creationId="{F37013A7-260E-49C2-B99D-90A41B1B3256}"/>
          </ac:grpSpMkLst>
        </pc:grpChg>
        <pc:grpChg chg="del mod">
          <ac:chgData name="applet shibuya" userId="8bdd555148b5aa4b" providerId="LiveId" clId="{A77B1CC1-F0A6-430E-A394-7AA1E9A89888}" dt="2022-02-02T05:07:07.831" v="20892" actId="478"/>
          <ac:grpSpMkLst>
            <pc:docMk/>
            <pc:sldMk cId="3362196549" sldId="318"/>
            <ac:grpSpMk id="51" creationId="{58D0DA5A-25D8-4FC7-8C6C-F65D2A70C9ED}"/>
          </ac:grpSpMkLst>
        </pc:grpChg>
        <pc:grpChg chg="mod">
          <ac:chgData name="applet shibuya" userId="8bdd555148b5aa4b" providerId="LiveId" clId="{A77B1CC1-F0A6-430E-A394-7AA1E9A89888}" dt="2022-02-02T03:12:04.133" v="20244"/>
          <ac:grpSpMkLst>
            <pc:docMk/>
            <pc:sldMk cId="3362196549" sldId="318"/>
            <ac:grpSpMk id="55" creationId="{F76C64C9-76EC-46C2-A2D8-1E2432A1E1B9}"/>
          </ac:grpSpMkLst>
        </pc:grpChg>
        <pc:grpChg chg="add del mod">
          <ac:chgData name="applet shibuya" userId="8bdd555148b5aa4b" providerId="LiveId" clId="{A77B1CC1-F0A6-430E-A394-7AA1E9A89888}" dt="2022-02-02T03:42:12.934" v="20674" actId="478"/>
          <ac:grpSpMkLst>
            <pc:docMk/>
            <pc:sldMk cId="3362196549" sldId="318"/>
            <ac:grpSpMk id="76" creationId="{9B7A72DE-9EC6-4AB7-B0BF-26A0F20880BF}"/>
          </ac:grpSpMkLst>
        </pc:grpChg>
        <pc:grpChg chg="mod">
          <ac:chgData name="applet shibuya" userId="8bdd555148b5aa4b" providerId="LiveId" clId="{A77B1CC1-F0A6-430E-A394-7AA1E9A89888}" dt="2022-02-02T03:42:02.396" v="20670"/>
          <ac:grpSpMkLst>
            <pc:docMk/>
            <pc:sldMk cId="3362196549" sldId="318"/>
            <ac:grpSpMk id="79" creationId="{6617C075-EF80-4C01-9D0F-3F5B0DB041AD}"/>
          </ac:grpSpMkLst>
        </pc:grpChg>
        <pc:grpChg chg="mod">
          <ac:chgData name="applet shibuya" userId="8bdd555148b5aa4b" providerId="LiveId" clId="{A77B1CC1-F0A6-430E-A394-7AA1E9A89888}" dt="2022-02-02T03:42:49.682" v="20681" actId="554"/>
          <ac:grpSpMkLst>
            <pc:docMk/>
            <pc:sldMk cId="3362196549" sldId="318"/>
            <ac:grpSpMk id="89" creationId="{D7E838A9-D38C-4920-8B74-73F90A1F2E41}"/>
          </ac:grpSpMkLst>
        </pc:grpChg>
        <pc:grpChg chg="del">
          <ac:chgData name="applet shibuya" userId="8bdd555148b5aa4b" providerId="LiveId" clId="{A77B1CC1-F0A6-430E-A394-7AA1E9A89888}" dt="2022-02-02T03:12:03.696" v="20243" actId="478"/>
          <ac:grpSpMkLst>
            <pc:docMk/>
            <pc:sldMk cId="3362196549" sldId="318"/>
            <ac:grpSpMk id="100" creationId="{175498B1-364E-4231-A3DA-FC6D384DA718}"/>
          </ac:grpSpMkLst>
        </pc:grpChg>
        <pc:grpChg chg="add del mod">
          <ac:chgData name="applet shibuya" userId="8bdd555148b5aa4b" providerId="LiveId" clId="{A77B1CC1-F0A6-430E-A394-7AA1E9A89888}" dt="2022-02-03T08:41:34.938" v="27542" actId="165"/>
          <ac:grpSpMkLst>
            <pc:docMk/>
            <pc:sldMk cId="3362196549" sldId="318"/>
            <ac:grpSpMk id="104" creationId="{69248DC3-8229-4738-BEE3-0CA828DCE31C}"/>
          </ac:grpSpMkLst>
        </pc:grpChg>
        <pc:picChg chg="mod modCrop">
          <ac:chgData name="applet shibuya" userId="8bdd555148b5aa4b" providerId="LiveId" clId="{A77B1CC1-F0A6-430E-A394-7AA1E9A89888}" dt="2022-02-02T05:19:15.910" v="21280" actId="1076"/>
          <ac:picMkLst>
            <pc:docMk/>
            <pc:sldMk cId="3362196549" sldId="318"/>
            <ac:picMk id="5" creationId="{F4EE7089-1B56-4D80-8848-3A071CCA6ECC}"/>
          </ac:picMkLst>
        </pc:picChg>
        <pc:picChg chg="mod">
          <ac:chgData name="applet shibuya" userId="8bdd555148b5aa4b" providerId="LiveId" clId="{A77B1CC1-F0A6-430E-A394-7AA1E9A89888}" dt="2022-02-02T05:25:04.712" v="21297" actId="1035"/>
          <ac:picMkLst>
            <pc:docMk/>
            <pc:sldMk cId="3362196549" sldId="318"/>
            <ac:picMk id="6" creationId="{BC8B7316-EDFE-4A3B-965F-93E9B0C44557}"/>
          </ac:picMkLst>
        </pc:picChg>
        <pc:picChg chg="mod modCrop">
          <ac:chgData name="applet shibuya" userId="8bdd555148b5aa4b" providerId="LiveId" clId="{A77B1CC1-F0A6-430E-A394-7AA1E9A89888}" dt="2022-02-02T05:19:04.345" v="21279" actId="14100"/>
          <ac:picMkLst>
            <pc:docMk/>
            <pc:sldMk cId="3362196549" sldId="318"/>
            <ac:picMk id="7" creationId="{9E3D22ED-AE1A-46D5-8C21-A0AE5EE7B386}"/>
          </ac:picMkLst>
        </pc:picChg>
        <pc:picChg chg="mod">
          <ac:chgData name="applet shibuya" userId="8bdd555148b5aa4b" providerId="LiveId" clId="{A77B1CC1-F0A6-430E-A394-7AA1E9A89888}" dt="2022-02-02T05:19:22.906" v="21281" actId="1076"/>
          <ac:picMkLst>
            <pc:docMk/>
            <pc:sldMk cId="3362196549" sldId="318"/>
            <ac:picMk id="9" creationId="{011FF571-D2A9-4907-A6F0-CD483D92736E}"/>
          </ac:picMkLst>
        </pc:picChg>
        <pc:picChg chg="mod">
          <ac:chgData name="applet shibuya" userId="8bdd555148b5aa4b" providerId="LiveId" clId="{A77B1CC1-F0A6-430E-A394-7AA1E9A89888}" dt="2022-02-02T03:12:04.133" v="20244"/>
          <ac:picMkLst>
            <pc:docMk/>
            <pc:sldMk cId="3362196549" sldId="318"/>
            <ac:picMk id="54" creationId="{C2C42D62-326C-4CC8-9293-D3E76C91DB93}"/>
          </ac:picMkLst>
        </pc:picChg>
        <pc:picChg chg="mod">
          <ac:chgData name="applet shibuya" userId="8bdd555148b5aa4b" providerId="LiveId" clId="{A77B1CC1-F0A6-430E-A394-7AA1E9A89888}" dt="2022-02-02T03:12:04.133" v="20244"/>
          <ac:picMkLst>
            <pc:docMk/>
            <pc:sldMk cId="3362196549" sldId="318"/>
            <ac:picMk id="56" creationId="{63AA0572-11E0-4542-8DC2-F41ADC405F5E}"/>
          </ac:picMkLst>
        </pc:picChg>
        <pc:picChg chg="mod">
          <ac:chgData name="applet shibuya" userId="8bdd555148b5aa4b" providerId="LiveId" clId="{A77B1CC1-F0A6-430E-A394-7AA1E9A89888}" dt="2022-02-02T03:12:04.133" v="20244"/>
          <ac:picMkLst>
            <pc:docMk/>
            <pc:sldMk cId="3362196549" sldId="318"/>
            <ac:picMk id="57" creationId="{DBB82A30-D802-4832-A540-ABF5D066D097}"/>
          </ac:picMkLst>
        </pc:picChg>
        <pc:picChg chg="add del mod">
          <ac:chgData name="applet shibuya" userId="8bdd555148b5aa4b" providerId="LiveId" clId="{A77B1CC1-F0A6-430E-A394-7AA1E9A89888}" dt="2022-02-02T03:42:31.858" v="20678" actId="478"/>
          <ac:picMkLst>
            <pc:docMk/>
            <pc:sldMk cId="3362196549" sldId="318"/>
            <ac:picMk id="92" creationId="{1EC755B5-A38C-4B75-910F-EB59DEA974E0}"/>
          </ac:picMkLst>
        </pc:picChg>
      </pc:sldChg>
      <pc:sldChg chg="addSp delSp modSp add mod setBg">
        <pc:chgData name="applet shibuya" userId="8bdd555148b5aa4b" providerId="LiveId" clId="{A77B1CC1-F0A6-430E-A394-7AA1E9A89888}" dt="2022-02-04T07:21:43.388" v="33797" actId="207"/>
        <pc:sldMkLst>
          <pc:docMk/>
          <pc:sldMk cId="372625056" sldId="319"/>
        </pc:sldMkLst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2" creationId="{C2237C2E-43C5-4F46-9027-5220F0C10AA5}"/>
          </ac:spMkLst>
        </pc:spChg>
        <pc:spChg chg="add del mod">
          <ac:chgData name="applet shibuya" userId="8bdd555148b5aa4b" providerId="LiveId" clId="{A77B1CC1-F0A6-430E-A394-7AA1E9A89888}" dt="2022-02-03T03:49:33.362" v="24666" actId="478"/>
          <ac:spMkLst>
            <pc:docMk/>
            <pc:sldMk cId="372625056" sldId="319"/>
            <ac:spMk id="5" creationId="{F257E766-8E5B-43D1-8361-8FEF0644176C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3" creationId="{C64DC875-31AC-488C-9522-1EF99FDE3F1E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5" creationId="{4E72E911-A7F4-44D5-AEDB-45879583E5C3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6" creationId="{ECEB3D0A-284E-45BF-AD68-5D6C0A257CE7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7" creationId="{8D29CBF1-EE6B-42FD-87AA-2E3101487E9A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8" creationId="{EDBCD53F-8DA1-4989-B40D-44B290323695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29" creationId="{E6565EA9-6FF0-4F10-B754-C96ED51B950D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30" creationId="{473A0BA0-AB39-48F9-A45D-BD971539E4BC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31" creationId="{E854C31E-1878-4367-B921-57C3411B4834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32" creationId="{A348E2CB-DBC5-4543-9ACA-84A135C21294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47" creationId="{4E6A9DBA-C9D9-4225-BB14-73A2D105AE9B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48" creationId="{38B9991B-7E12-42E5-81D5-76F056ABEB9A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49" creationId="{60C59338-251B-4149-88B3-460D70D3961F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51" creationId="{7981AD97-59F8-442D-80BB-732BDA6FA47B}"/>
          </ac:spMkLst>
        </pc:spChg>
        <pc:spChg chg="del">
          <ac:chgData name="applet shibuya" userId="8bdd555148b5aa4b" providerId="LiveId" clId="{A77B1CC1-F0A6-430E-A394-7AA1E9A89888}" dt="2022-02-02T05:20:00.007" v="21285" actId="478"/>
          <ac:spMkLst>
            <pc:docMk/>
            <pc:sldMk cId="372625056" sldId="319"/>
            <ac:spMk id="53" creationId="{F3C2BFA2-9F0E-4FA5-90D9-F601C83B8BEF}"/>
          </ac:spMkLst>
        </pc:spChg>
        <pc:spChg chg="mod ord topLvl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55" creationId="{2F157D04-5285-4AEF-8342-BFF1A9C9A5C5}"/>
          </ac:spMkLst>
        </pc:spChg>
        <pc:spChg chg="add del mod ord">
          <ac:chgData name="applet shibuya" userId="8bdd555148b5aa4b" providerId="LiveId" clId="{A77B1CC1-F0A6-430E-A394-7AA1E9A89888}" dt="2022-02-03T08:24:32.871" v="27341" actId="478"/>
          <ac:spMkLst>
            <pc:docMk/>
            <pc:sldMk cId="372625056" sldId="319"/>
            <ac:spMk id="56" creationId="{154231CC-7E7D-4592-84EA-B21922CA99A1}"/>
          </ac:spMkLst>
        </pc:spChg>
        <pc:spChg chg="del mod">
          <ac:chgData name="applet shibuya" userId="8bdd555148b5aa4b" providerId="LiveId" clId="{A77B1CC1-F0A6-430E-A394-7AA1E9A89888}" dt="2022-02-02T05:43:48.378" v="21620" actId="478"/>
          <ac:spMkLst>
            <pc:docMk/>
            <pc:sldMk cId="372625056" sldId="319"/>
            <ac:spMk id="58" creationId="{D43895FB-D6FB-4E68-AEE5-8C2D7C6DEEF4}"/>
          </ac:spMkLst>
        </pc:spChg>
        <pc:spChg chg="add 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59" creationId="{A94D41E8-1CB9-437C-A716-A53B55AFAE55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0" creationId="{1E03B54E-E183-477E-805E-79E7ED62D9DB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1" creationId="{15868424-EA79-40FE-A2CB-06F61F60233C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2" creationId="{ACB75044-B26F-4228-AF69-A8D364C48257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63" creationId="{FE6A73A4-8A9D-4B51-9733-360F2F9AE64A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4" creationId="{DDAF6894-0835-4F29-BF1A-DEBD885CBDFE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65" creationId="{58420CBA-AD8C-42D4-A59A-55C086AD685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66" creationId="{35D30CFF-E0FB-4455-961B-F8B4D975434E}"/>
          </ac:spMkLst>
        </pc:spChg>
        <pc:spChg chg="add del 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67" creationId="{BFD09601-0CBD-465F-A395-6B529E33B305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8" creationId="{34438E77-B5DD-411E-8A5B-B3237AECB7A7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69" creationId="{D6E8A60C-FF5F-4458-8204-7586245A5D1E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0" creationId="{30483932-B591-43D4-A462-702F4BFE292C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1" creationId="{B8C0DCB6-321B-45A7-8E48-CDAA9090FF5D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2" creationId="{5DA69CCE-6D29-4DC2-BF83-EBAC4E7D458E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3" creationId="{D68B7E73-8047-40E3-8D88-F22F7DF22F3A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4" creationId="{7FB1B190-EC5D-4CE6-A26A-84B0D48A4F6C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5" creationId="{3FBA292C-C86C-4F84-81CB-485314135C04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6" creationId="{080B8F47-8759-446F-9153-06682C634F6D}"/>
          </ac:spMkLst>
        </pc:spChg>
        <pc:spChg chg="add del mod">
          <ac:chgData name="applet shibuya" userId="8bdd555148b5aa4b" providerId="LiveId" clId="{A77B1CC1-F0A6-430E-A394-7AA1E9A89888}" dt="2022-02-03T08:24:28.032" v="27340" actId="478"/>
          <ac:spMkLst>
            <pc:docMk/>
            <pc:sldMk cId="372625056" sldId="319"/>
            <ac:spMk id="77" creationId="{220BB29C-5848-4D92-9208-60FDE96C573E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80" creationId="{8A6EAFAA-D535-43C4-8CEF-637F6DE14003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81" creationId="{201E7C0A-94F7-4EBF-9EEF-5EEC5157A85F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82" creationId="{444183EC-33F3-449C-87A1-DA6B893DECC9}"/>
          </ac:spMkLst>
        </pc:spChg>
        <pc:spChg chg="mod">
          <ac:chgData name="applet shibuya" userId="8bdd555148b5aa4b" providerId="LiveId" clId="{A77B1CC1-F0A6-430E-A394-7AA1E9A89888}" dt="2022-02-02T05:44:08.136" v="21624"/>
          <ac:spMkLst>
            <pc:docMk/>
            <pc:sldMk cId="372625056" sldId="319"/>
            <ac:spMk id="85" creationId="{9621F663-6E8E-40F1-9221-D4DC884CBF9A}"/>
          </ac:spMkLst>
        </pc:spChg>
        <pc:spChg chg="mod">
          <ac:chgData name="applet shibuya" userId="8bdd555148b5aa4b" providerId="LiveId" clId="{A77B1CC1-F0A6-430E-A394-7AA1E9A89888}" dt="2022-02-02T05:44:08.136" v="21624"/>
          <ac:spMkLst>
            <pc:docMk/>
            <pc:sldMk cId="372625056" sldId="319"/>
            <ac:spMk id="86" creationId="{B19BEC75-CD04-4CBE-90BF-1866676D7B03}"/>
          </ac:spMkLst>
        </pc:spChg>
        <pc:spChg chg="mod">
          <ac:chgData name="applet shibuya" userId="8bdd555148b5aa4b" providerId="LiveId" clId="{A77B1CC1-F0A6-430E-A394-7AA1E9A89888}" dt="2022-02-02T05:44:08.136" v="21624"/>
          <ac:spMkLst>
            <pc:docMk/>
            <pc:sldMk cId="372625056" sldId="319"/>
            <ac:spMk id="87" creationId="{009C91DF-6FC7-418B-9398-F7AD7746C391}"/>
          </ac:spMkLst>
        </pc:spChg>
        <pc:spChg chg="mod">
          <ac:chgData name="applet shibuya" userId="8bdd555148b5aa4b" providerId="LiveId" clId="{A77B1CC1-F0A6-430E-A394-7AA1E9A89888}" dt="2022-02-02T05:44:12.806" v="21626"/>
          <ac:spMkLst>
            <pc:docMk/>
            <pc:sldMk cId="372625056" sldId="319"/>
            <ac:spMk id="90" creationId="{9621E900-C943-4406-B3B0-F5DABC4A37CA}"/>
          </ac:spMkLst>
        </pc:spChg>
        <pc:spChg chg="mod">
          <ac:chgData name="applet shibuya" userId="8bdd555148b5aa4b" providerId="LiveId" clId="{A77B1CC1-F0A6-430E-A394-7AA1E9A89888}" dt="2022-02-02T05:44:12.806" v="21626"/>
          <ac:spMkLst>
            <pc:docMk/>
            <pc:sldMk cId="372625056" sldId="319"/>
            <ac:spMk id="91" creationId="{03DD4B4B-4352-48DE-A1CF-56AFCBE47656}"/>
          </ac:spMkLst>
        </pc:spChg>
        <pc:spChg chg="mod">
          <ac:chgData name="applet shibuya" userId="8bdd555148b5aa4b" providerId="LiveId" clId="{A77B1CC1-F0A6-430E-A394-7AA1E9A89888}" dt="2022-02-02T05:44:12.806" v="21626"/>
          <ac:spMkLst>
            <pc:docMk/>
            <pc:sldMk cId="372625056" sldId="319"/>
            <ac:spMk id="92" creationId="{274F9419-65CE-4FC4-87DE-857E018D4A88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93" creationId="{7E5944DB-06C6-4EDD-A59C-9B9FE13BAD15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94" creationId="{E4F8A7D0-EAF7-4FA1-9B6C-BB7972F46661}"/>
          </ac:spMkLst>
        </pc:spChg>
        <pc:spChg chg="del mod">
          <ac:chgData name="applet shibuya" userId="8bdd555148b5aa4b" providerId="LiveId" clId="{A77B1CC1-F0A6-430E-A394-7AA1E9A89888}" dt="2022-02-02T07:08:53.273" v="22192" actId="478"/>
          <ac:spMkLst>
            <pc:docMk/>
            <pc:sldMk cId="372625056" sldId="319"/>
            <ac:spMk id="95" creationId="{8053B95A-5109-4A0C-B0C0-7FA3959BA565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96" creationId="{F9E1034B-23E6-4619-9740-2ACAC142911A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97" creationId="{E67E8294-C5A4-478C-BF58-AF3962E7ECD8}"/>
          </ac:spMkLst>
        </pc:spChg>
        <pc:spChg chg="add del mod">
          <ac:chgData name="applet shibuya" userId="8bdd555148b5aa4b" providerId="LiveId" clId="{A77B1CC1-F0A6-430E-A394-7AA1E9A89888}" dt="2022-02-02T05:45:38.505" v="21642" actId="478"/>
          <ac:spMkLst>
            <pc:docMk/>
            <pc:sldMk cId="372625056" sldId="319"/>
            <ac:spMk id="98" creationId="{30DB05BA-8BD0-4210-912C-4CF47D6DDA40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99" creationId="{27270A35-D60A-4FF5-99DE-4216EF2C70B1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02" creationId="{F8C2B176-B12C-44CE-82D7-47216BA2DCBD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03" creationId="{FDD228F3-A0BF-48DD-86CD-084D2256B394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04" creationId="{25F28A17-B6C0-4CF4-9638-9C54246C5FB7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05" creationId="{1231019C-7992-4807-BFBD-0FF774C7EEDA}"/>
          </ac:spMkLst>
        </pc:spChg>
        <pc:spChg chg="add del mod">
          <ac:chgData name="applet shibuya" userId="8bdd555148b5aa4b" providerId="LiveId" clId="{A77B1CC1-F0A6-430E-A394-7AA1E9A89888}" dt="2022-02-02T06:12:31.169" v="21981" actId="478"/>
          <ac:spMkLst>
            <pc:docMk/>
            <pc:sldMk cId="372625056" sldId="319"/>
            <ac:spMk id="106" creationId="{99EDF532-ECAE-4A32-AA19-7EBB9E203BA3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07" creationId="{6AB09766-C569-4F17-B948-267F36878734}"/>
          </ac:spMkLst>
        </pc:spChg>
        <pc:spChg chg="add del mod">
          <ac:chgData name="applet shibuya" userId="8bdd555148b5aa4b" providerId="LiveId" clId="{A77B1CC1-F0A6-430E-A394-7AA1E9A89888}" dt="2022-02-02T06:12:31.169" v="21981" actId="478"/>
          <ac:spMkLst>
            <pc:docMk/>
            <pc:sldMk cId="372625056" sldId="319"/>
            <ac:spMk id="108" creationId="{6BE91116-07A6-4294-9D0A-7CDD5B23B9FE}"/>
          </ac:spMkLst>
        </pc:spChg>
        <pc:spChg chg="add del mod">
          <ac:chgData name="applet shibuya" userId="8bdd555148b5aa4b" providerId="LiveId" clId="{A77B1CC1-F0A6-430E-A394-7AA1E9A89888}" dt="2022-02-02T06:09:26.906" v="21907"/>
          <ac:spMkLst>
            <pc:docMk/>
            <pc:sldMk cId="372625056" sldId="319"/>
            <ac:spMk id="109" creationId="{B9ACDA5D-AFB8-4B71-9D02-B1C3B57EB45F}"/>
          </ac:spMkLst>
        </pc:spChg>
        <pc:spChg chg="del mod">
          <ac:chgData name="applet shibuya" userId="8bdd555148b5aa4b" providerId="LiveId" clId="{A77B1CC1-F0A6-430E-A394-7AA1E9A89888}" dt="2022-02-02T05:44:02.915" v="21622" actId="478"/>
          <ac:spMkLst>
            <pc:docMk/>
            <pc:sldMk cId="372625056" sldId="319"/>
            <ac:spMk id="110" creationId="{1E1CE453-54A0-428B-8EB6-5C9FCA767225}"/>
          </ac:spMkLst>
        </pc:spChg>
        <pc:spChg chg="mod">
          <ac:chgData name="applet shibuya" userId="8bdd555148b5aa4b" providerId="LiveId" clId="{A77B1CC1-F0A6-430E-A394-7AA1E9A89888}" dt="2022-02-02T06:09:38.598" v="21908"/>
          <ac:spMkLst>
            <pc:docMk/>
            <pc:sldMk cId="372625056" sldId="319"/>
            <ac:spMk id="112" creationId="{482A50F8-6119-47F9-A7FD-6EE33CFED38C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13" creationId="{32B5032A-F456-4140-A28E-9F2B3FEAFBD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14" creationId="{17FDE6FF-DEB2-4B82-8A11-C5950ACF5DB3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15" creationId="{875F503D-4C2A-452B-9C95-4BE60745C9DA}"/>
          </ac:spMkLst>
        </pc:spChg>
        <pc:spChg chg="del mod">
          <ac:chgData name="applet shibuya" userId="8bdd555148b5aa4b" providerId="LiveId" clId="{A77B1CC1-F0A6-430E-A394-7AA1E9A89888}" dt="2022-02-02T05:44:04.989" v="21623" actId="478"/>
          <ac:spMkLst>
            <pc:docMk/>
            <pc:sldMk cId="372625056" sldId="319"/>
            <ac:spMk id="116" creationId="{D06215DD-9DDA-49CF-BCF7-0EC48B17EE5B}"/>
          </ac:spMkLst>
        </pc:spChg>
        <pc:spChg chg="mod">
          <ac:chgData name="applet shibuya" userId="8bdd555148b5aa4b" providerId="LiveId" clId="{A77B1CC1-F0A6-430E-A394-7AA1E9A89888}" dt="2022-02-02T06:09:38.598" v="21908"/>
          <ac:spMkLst>
            <pc:docMk/>
            <pc:sldMk cId="372625056" sldId="319"/>
            <ac:spMk id="117" creationId="{87BDE68F-B2A0-4604-B009-B594F55E7C67}"/>
          </ac:spMkLst>
        </pc:spChg>
        <pc:spChg chg="mod">
          <ac:chgData name="applet shibuya" userId="8bdd555148b5aa4b" providerId="LiveId" clId="{A77B1CC1-F0A6-430E-A394-7AA1E9A89888}" dt="2022-02-03T03:06:31.146" v="23634" actId="14838"/>
          <ac:spMkLst>
            <pc:docMk/>
            <pc:sldMk cId="372625056" sldId="319"/>
            <ac:spMk id="118" creationId="{022FE12A-C9DF-44D6-9774-6396A49D57EE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19" creationId="{443622F8-320C-40BB-9D82-67A6A30EB1D4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0" creationId="{B1C7CE4A-A48A-4A9C-B45D-D6A85765C297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1" creationId="{88F994FE-1631-40BF-A7D3-31E18EA9C14C}"/>
          </ac:spMkLst>
        </pc:spChg>
        <pc:spChg chg="del mod">
          <ac:chgData name="applet shibuya" userId="8bdd555148b5aa4b" providerId="LiveId" clId="{A77B1CC1-F0A6-430E-A394-7AA1E9A89888}" dt="2022-02-02T05:54:52.184" v="21744" actId="478"/>
          <ac:spMkLst>
            <pc:docMk/>
            <pc:sldMk cId="372625056" sldId="319"/>
            <ac:spMk id="122" creationId="{84F8FEA7-BB5C-4313-8FF3-858C98B1EB89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5" creationId="{2B7A7639-13E2-4375-8F28-8748D27E3B32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6" creationId="{3BA61CBE-C0F8-4CB3-896B-CFC75530E4C1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7" creationId="{3C28E946-043A-4238-A8DE-93BBDB5CCA2A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8" creationId="{BD193665-CCAB-40EB-AFA3-04B4166FBA32}"/>
          </ac:spMkLst>
        </pc:spChg>
        <pc:spChg chg="del mod">
          <ac:chgData name="applet shibuya" userId="8bdd555148b5aa4b" providerId="LiveId" clId="{A77B1CC1-F0A6-430E-A394-7AA1E9A89888}" dt="2022-02-02T06:05:40.888" v="21867" actId="478"/>
          <ac:spMkLst>
            <pc:docMk/>
            <pc:sldMk cId="372625056" sldId="319"/>
            <ac:spMk id="128" creationId="{CEE5DC9A-53E8-45B1-B5F1-DC4093A586FA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29" creationId="{9717DD8B-5A06-480C-A2EE-B4E0B77FCF5C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0" creationId="{DC1CEDBD-888F-4950-B66D-9604B325FA9B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1" creationId="{28782D61-267F-4EA6-AFE6-434A11505451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2" creationId="{A0DC186D-ECC5-49DA-BE85-5C1F0569DBA0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3" creationId="{68BBC3FB-A83E-481E-BE03-F2F23AFF16D4}"/>
          </ac:spMkLst>
        </pc:spChg>
        <pc:spChg chg="add 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4" creationId="{DCFB346A-B4B3-4965-BFFA-C0FDB0B965C3}"/>
          </ac:spMkLst>
        </pc:spChg>
        <pc:spChg chg="del mod">
          <ac:chgData name="applet shibuya" userId="8bdd555148b5aa4b" providerId="LiveId" clId="{A77B1CC1-F0A6-430E-A394-7AA1E9A89888}" dt="2022-02-02T06:09:09.777" v="21905" actId="478"/>
          <ac:spMkLst>
            <pc:docMk/>
            <pc:sldMk cId="372625056" sldId="319"/>
            <ac:spMk id="134" creationId="{EFBE069C-1956-4D71-B8E4-A51CDEE50E4B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35" creationId="{0D4FA3D6-C3DA-4050-B3F8-6004A604F9A3}"/>
          </ac:spMkLst>
        </pc:spChg>
        <pc:spChg chg="del mod ord">
          <ac:chgData name="applet shibuya" userId="8bdd555148b5aa4b" providerId="LiveId" clId="{A77B1CC1-F0A6-430E-A394-7AA1E9A89888}" dt="2022-02-02T07:04:37.802" v="22110" actId="478"/>
          <ac:spMkLst>
            <pc:docMk/>
            <pc:sldMk cId="372625056" sldId="319"/>
            <ac:spMk id="135" creationId="{586EE256-EAC2-4C62-A841-A01BEC52E3B6}"/>
          </ac:spMkLst>
        </pc:spChg>
        <pc:spChg chg="del mod ord">
          <ac:chgData name="applet shibuya" userId="8bdd555148b5aa4b" providerId="LiveId" clId="{A77B1CC1-F0A6-430E-A394-7AA1E9A89888}" dt="2022-02-02T07:05:21.578" v="22138" actId="478"/>
          <ac:spMkLst>
            <pc:docMk/>
            <pc:sldMk cId="372625056" sldId="319"/>
            <ac:spMk id="136" creationId="{312CCACB-9463-45D1-A0AF-D3043680F7F6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36" creationId="{7C6FE51D-C7C3-413D-9502-D45A07AB10FC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37" creationId="{99A79F0F-9DDD-4F6D-A925-C43ABE92119D}"/>
          </ac:spMkLst>
        </pc:spChg>
        <pc:spChg chg="del mod ord">
          <ac:chgData name="applet shibuya" userId="8bdd555148b5aa4b" providerId="LiveId" clId="{A77B1CC1-F0A6-430E-A394-7AA1E9A89888}" dt="2022-02-02T07:07:04.882" v="22161" actId="478"/>
          <ac:spMkLst>
            <pc:docMk/>
            <pc:sldMk cId="372625056" sldId="319"/>
            <ac:spMk id="137" creationId="{FF91302F-3E66-438A-9DEE-9700EE338171}"/>
          </ac:spMkLst>
        </pc:spChg>
        <pc:spChg chg="del mod ord">
          <ac:chgData name="applet shibuya" userId="8bdd555148b5aa4b" providerId="LiveId" clId="{A77B1CC1-F0A6-430E-A394-7AA1E9A89888}" dt="2022-02-02T07:07:33.283" v="22181" actId="478"/>
          <ac:spMkLst>
            <pc:docMk/>
            <pc:sldMk cId="372625056" sldId="319"/>
            <ac:spMk id="138" creationId="{6646ED8F-C8FD-4172-B7AA-E49786FE9ED7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38" creationId="{73BA8123-03BB-4108-B46F-034F82C9B8BA}"/>
          </ac:spMkLst>
        </pc:spChg>
        <pc:spChg chg="mod or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39" creationId="{F315A98E-B490-42EC-A3CD-CF23318233F8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40" creationId="{296B6B34-687F-416C-8EF6-9E1CB7C5E31C}"/>
          </ac:spMkLst>
        </pc:spChg>
        <pc:spChg chg="del mod ord">
          <ac:chgData name="applet shibuya" userId="8bdd555148b5aa4b" providerId="LiveId" clId="{A77B1CC1-F0A6-430E-A394-7AA1E9A89888}" dt="2022-02-02T09:21:12.308" v="22393" actId="478"/>
          <ac:spMkLst>
            <pc:docMk/>
            <pc:sldMk cId="372625056" sldId="319"/>
            <ac:spMk id="140" creationId="{F1EFB123-35BC-4F69-9FE2-659A580280B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1" creationId="{2F811DDC-C4AF-45AE-8968-BBB1DEC1234F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4" creationId="{989CC7B6-760A-49FA-9FF1-501A3065BC39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5" creationId="{DF905700-44C0-4E18-8831-B12E7077259A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6" creationId="{9D0DF682-AFF6-445E-B200-7588E0EBCB8B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7" creationId="{92A09B2F-FE95-44C3-B85D-B600268CC819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8" creationId="{EDC972D1-5C51-407E-822D-BED8520BF5E1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49" creationId="{8ADFBA0D-BD67-447C-92C5-3F48ECDEDAD3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0" creationId="{276B6287-5DB9-466F-8ACC-79FFAF4D7218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1" creationId="{9530514E-D527-4E02-8849-7A8A6EFF6317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2" creationId="{52F2EAB7-8BCE-4BF6-9250-C14F88373E2D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3" creationId="{086625A0-AB52-4C57-90E6-6ADFE09AE77C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4" creationId="{784AD360-4717-4A2E-B507-DD18B8AF04F9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5" creationId="{8521F932-C82B-4D1A-83E4-44C116DC2BC9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6" creationId="{7F002BBF-1EC0-448C-B150-A0B3E735ED87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7" creationId="{1CD6FB63-AEB1-4DEB-A55F-095D46D2D831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58" creationId="{F4BA8199-C97F-4D40-AED6-D1F841254361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0" creationId="{733C8C49-FEB7-4D5F-A2FE-1B29EC546489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1" creationId="{4E88DA96-7E86-4325-AD77-376180C17821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2" creationId="{9D104397-A9E8-4177-B20F-BC68FD7A12B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3" creationId="{EBAAF42E-41F7-4544-A245-04A957EAE1B6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4" creationId="{B39BB521-BEB2-41C1-B661-6220A029C8AD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5" creationId="{5C50AB8F-B199-4492-8E74-94842772E7EA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6" creationId="{101B6048-1ED7-4E51-A6B5-78447A2C1456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7" creationId="{27135991-C545-4212-B9E4-6568BBE9F2AC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69" creationId="{991515B5-C23D-41D0-87F7-5F6713F686C5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0" creationId="{AB8EE428-8494-4F69-AA0F-C20DE60EEC7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1" creationId="{0A2A8134-F5DA-4C9B-B18F-CD292EA94531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2" creationId="{6B665673-6588-47FF-81F1-D7D1D7352DF3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3" creationId="{825C240A-8D88-4A36-B11C-09956E46FAD2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4" creationId="{6E0549A9-BD61-40B4-B53A-8B91E4524B45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5" creationId="{D946C214-670B-494A-AB14-EF20E4C46A52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6" creationId="{DA1F6358-1B6C-4D7C-B7DC-17AC136C9E68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8" creationId="{47EBE701-8E8B-4ABD-BC19-2F05E1701A47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79" creationId="{85885BD4-3BFE-472B-BD22-D0C3531F1F7D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0" creationId="{9E2FF910-16EB-44EA-A95E-134176A0C6BA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1" creationId="{9FD51FC2-3685-4964-9939-572A9485777D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2" creationId="{1405A21E-7AF9-49B2-A8B2-4C3AC9B1A169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3" creationId="{C6A246CA-D1CF-4A24-B9A5-A9349B23C444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4" creationId="{76CB2C62-C17D-46C1-91D3-4ECA09C1B745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5" creationId="{0B3022B1-72A3-4961-90FB-773EB433FBE4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6" creationId="{BF62377D-AD28-4F7F-8E96-6695E78A9530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7" creationId="{BDFA2C52-7B78-4360-BC4E-A5F9CEAA966F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8" creationId="{FF8E104F-F543-4516-AEC7-EE09FA5B0EB2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89" creationId="{0B1A5859-7A9C-43CF-9E1D-4BC9950F67B8}"/>
          </ac:spMkLst>
        </pc:spChg>
        <pc:spChg chg="add mod">
          <ac:chgData name="applet shibuya" userId="8bdd555148b5aa4b" providerId="LiveId" clId="{A77B1CC1-F0A6-430E-A394-7AA1E9A89888}" dt="2022-02-04T07:21:43.388" v="33797" actId="207"/>
          <ac:spMkLst>
            <pc:docMk/>
            <pc:sldMk cId="372625056" sldId="319"/>
            <ac:spMk id="190" creationId="{F97ECBFE-868F-4445-AC22-D5D514DDE3B3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1" creationId="{2129A43D-5BD4-4713-BDAD-5159CD1EF037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2" creationId="{89FED1F3-299E-46DB-AAA2-363D2F1BB7C2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3" creationId="{301283AE-7095-4BA4-A579-80542188F9BB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4" creationId="{59A7D10C-6CC2-4B58-A481-0EC7E07A0D26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5" creationId="{A2456802-5723-4CA4-8FE0-FFE4DC618732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6" creationId="{ABFB9DD3-E5ED-48F0-A24F-64728FD10547}"/>
          </ac:spMkLst>
        </pc:spChg>
        <pc:spChg chg="add mod">
          <ac:chgData name="applet shibuya" userId="8bdd555148b5aa4b" providerId="LiveId" clId="{A77B1CC1-F0A6-430E-A394-7AA1E9A89888}" dt="2022-02-03T09:29:30.595" v="28188" actId="14100"/>
          <ac:spMkLst>
            <pc:docMk/>
            <pc:sldMk cId="372625056" sldId="319"/>
            <ac:spMk id="197" creationId="{5A589FEB-90B5-4B6C-A630-226B6A6E3162}"/>
          </ac:spMkLst>
        </pc:spChg>
        <pc:spChg chg="add 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198" creationId="{CB72ABF2-EC65-4D94-BB54-BFEF74F44063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200" creationId="{B6826E57-417F-40B0-95BC-59C71A4032CF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201" creationId="{3CAF5638-45D8-4B0E-A73C-374AB36E551B}"/>
          </ac:spMkLst>
        </pc:spChg>
        <pc:spChg chg="mod">
          <ac:chgData name="applet shibuya" userId="8bdd555148b5aa4b" providerId="LiveId" clId="{A77B1CC1-F0A6-430E-A394-7AA1E9A89888}" dt="2022-02-03T08:58:43.154" v="27728" actId="2711"/>
          <ac:spMkLst>
            <pc:docMk/>
            <pc:sldMk cId="372625056" sldId="319"/>
            <ac:spMk id="202" creationId="{E54BDA4C-FF62-4407-9493-B8D67FF32060}"/>
          </ac:spMkLst>
        </pc:spChg>
        <pc:spChg chg="mod">
          <ac:chgData name="applet shibuya" userId="8bdd555148b5aa4b" providerId="LiveId" clId="{A77B1CC1-F0A6-430E-A394-7AA1E9A89888}" dt="2022-02-04T03:47:23.408" v="31353"/>
          <ac:spMkLst>
            <pc:docMk/>
            <pc:sldMk cId="372625056" sldId="319"/>
            <ac:spMk id="204" creationId="{6A38A210-131A-447E-8E6D-E044C3FAFE65}"/>
          </ac:spMkLst>
        </pc:spChg>
        <pc:spChg chg="mod">
          <ac:chgData name="applet shibuya" userId="8bdd555148b5aa4b" providerId="LiveId" clId="{A77B1CC1-F0A6-430E-A394-7AA1E9A89888}" dt="2022-02-04T03:47:23.408" v="31353"/>
          <ac:spMkLst>
            <pc:docMk/>
            <pc:sldMk cId="372625056" sldId="319"/>
            <ac:spMk id="205" creationId="{5C7880AA-02E1-4623-A059-C87B52328CEF}"/>
          </ac:spMkLst>
        </pc:spChg>
        <pc:spChg chg="mod">
          <ac:chgData name="applet shibuya" userId="8bdd555148b5aa4b" providerId="LiveId" clId="{A77B1CC1-F0A6-430E-A394-7AA1E9A89888}" dt="2022-02-04T03:47:49.833" v="31365" actId="1036"/>
          <ac:spMkLst>
            <pc:docMk/>
            <pc:sldMk cId="372625056" sldId="319"/>
            <ac:spMk id="206" creationId="{46D6CC66-7CC9-42EF-89A8-F26177D54D02}"/>
          </ac:spMkLst>
        </pc:spChg>
        <pc:grpChg chg="del">
          <ac:chgData name="applet shibuya" userId="8bdd555148b5aa4b" providerId="LiveId" clId="{A77B1CC1-F0A6-430E-A394-7AA1E9A89888}" dt="2022-02-02T05:28:02.245" v="21349" actId="165"/>
          <ac:grpSpMkLst>
            <pc:docMk/>
            <pc:sldMk cId="372625056" sldId="319"/>
            <ac:grpSpMk id="5" creationId="{0793ADDA-44E2-437D-B48E-70C3C0F41BA5}"/>
          </ac:grpSpMkLst>
        </pc:grpChg>
        <pc:grpChg chg="add mod">
          <ac:chgData name="applet shibuya" userId="8bdd555148b5aa4b" providerId="LiveId" clId="{A77B1CC1-F0A6-430E-A394-7AA1E9A89888}" dt="2022-02-03T03:58:59.248" v="24805" actId="1035"/>
          <ac:grpSpMkLst>
            <pc:docMk/>
            <pc:sldMk cId="372625056" sldId="319"/>
            <ac:grpSpMk id="9" creationId="{D1C01946-9DB5-48F6-9652-88605FCC395E}"/>
          </ac:grpSpMkLst>
        </pc:grpChg>
        <pc:grpChg chg="add mod">
          <ac:chgData name="applet shibuya" userId="8bdd555148b5aa4b" providerId="LiveId" clId="{A77B1CC1-F0A6-430E-A394-7AA1E9A89888}" dt="2022-02-03T03:59:11.979" v="24810" actId="1035"/>
          <ac:grpSpMkLst>
            <pc:docMk/>
            <pc:sldMk cId="372625056" sldId="319"/>
            <ac:grpSpMk id="12" creationId="{F98CD26E-361F-440D-ABD2-F799DDF6633C}"/>
          </ac:grpSpMkLst>
        </pc:grpChg>
        <pc:grpChg chg="add mod">
          <ac:chgData name="applet shibuya" userId="8bdd555148b5aa4b" providerId="LiveId" clId="{A77B1CC1-F0A6-430E-A394-7AA1E9A89888}" dt="2022-02-03T03:59:11.979" v="24810" actId="1035"/>
          <ac:grpSpMkLst>
            <pc:docMk/>
            <pc:sldMk cId="372625056" sldId="319"/>
            <ac:grpSpMk id="14" creationId="{D080E96A-34EA-4908-9143-62F66089959D}"/>
          </ac:grpSpMkLst>
        </pc:grpChg>
        <pc:grpChg chg="add mod">
          <ac:chgData name="applet shibuya" userId="8bdd555148b5aa4b" providerId="LiveId" clId="{A77B1CC1-F0A6-430E-A394-7AA1E9A89888}" dt="2022-02-03T03:58:59.248" v="24805" actId="1035"/>
          <ac:grpSpMkLst>
            <pc:docMk/>
            <pc:sldMk cId="372625056" sldId="319"/>
            <ac:grpSpMk id="78" creationId="{5494FBDB-4E6F-4542-BB03-CAA6947DE7F2}"/>
          </ac:grpSpMkLst>
        </pc:grpChg>
        <pc:grpChg chg="mod">
          <ac:chgData name="applet shibuya" userId="8bdd555148b5aa4b" providerId="LiveId" clId="{A77B1CC1-F0A6-430E-A394-7AA1E9A89888}" dt="2022-02-02T05:43:25.880" v="21607"/>
          <ac:grpSpMkLst>
            <pc:docMk/>
            <pc:sldMk cId="372625056" sldId="319"/>
            <ac:grpSpMk id="79" creationId="{6F9D19CA-EDD9-4369-A76C-59F1CACC035D}"/>
          </ac:grpSpMkLst>
        </pc:grpChg>
        <pc:grpChg chg="add del mod">
          <ac:chgData name="applet shibuya" userId="8bdd555148b5aa4b" providerId="LiveId" clId="{A77B1CC1-F0A6-430E-A394-7AA1E9A89888}" dt="2022-02-02T06:11:02.764" v="21938" actId="478"/>
          <ac:grpSpMkLst>
            <pc:docMk/>
            <pc:sldMk cId="372625056" sldId="319"/>
            <ac:grpSpMk id="83" creationId="{1A764625-A10E-4114-B399-CF7185936147}"/>
          </ac:grpSpMkLst>
        </pc:grpChg>
        <pc:grpChg chg="mod">
          <ac:chgData name="applet shibuya" userId="8bdd555148b5aa4b" providerId="LiveId" clId="{A77B1CC1-F0A6-430E-A394-7AA1E9A89888}" dt="2022-02-02T05:44:08.136" v="21624"/>
          <ac:grpSpMkLst>
            <pc:docMk/>
            <pc:sldMk cId="372625056" sldId="319"/>
            <ac:grpSpMk id="84" creationId="{45466CDB-441C-40F9-9417-B546B325A7CA}"/>
          </ac:grpSpMkLst>
        </pc:grpChg>
        <pc:grpChg chg="add del mod">
          <ac:chgData name="applet shibuya" userId="8bdd555148b5aa4b" providerId="LiveId" clId="{A77B1CC1-F0A6-430E-A394-7AA1E9A89888}" dt="2022-02-02T06:11:04.564" v="21939" actId="478"/>
          <ac:grpSpMkLst>
            <pc:docMk/>
            <pc:sldMk cId="372625056" sldId="319"/>
            <ac:grpSpMk id="88" creationId="{17A2B866-389F-4178-819B-72D794ECEDC8}"/>
          </ac:grpSpMkLst>
        </pc:grpChg>
        <pc:grpChg chg="mod">
          <ac:chgData name="applet shibuya" userId="8bdd555148b5aa4b" providerId="LiveId" clId="{A77B1CC1-F0A6-430E-A394-7AA1E9A89888}" dt="2022-02-02T05:44:12.806" v="21626"/>
          <ac:grpSpMkLst>
            <pc:docMk/>
            <pc:sldMk cId="372625056" sldId="319"/>
            <ac:grpSpMk id="89" creationId="{50706949-B5CC-495E-A800-DD99CD2F319A}"/>
          </ac:grpSpMkLst>
        </pc:grpChg>
        <pc:grpChg chg="add mod">
          <ac:chgData name="applet shibuya" userId="8bdd555148b5aa4b" providerId="LiveId" clId="{A77B1CC1-F0A6-430E-A394-7AA1E9A89888}" dt="2022-02-03T03:58:59.248" v="24805" actId="1035"/>
          <ac:grpSpMkLst>
            <pc:docMk/>
            <pc:sldMk cId="372625056" sldId="319"/>
            <ac:grpSpMk id="100" creationId="{DB5C5AD3-56DC-462C-970D-BA1E5D6FDDBD}"/>
          </ac:grpSpMkLst>
        </pc:grpChg>
        <pc:grpChg chg="mod">
          <ac:chgData name="applet shibuya" userId="8bdd555148b5aa4b" providerId="LiveId" clId="{A77B1CC1-F0A6-430E-A394-7AA1E9A89888}" dt="2022-02-02T05:49:53.902" v="21668"/>
          <ac:grpSpMkLst>
            <pc:docMk/>
            <pc:sldMk cId="372625056" sldId="319"/>
            <ac:grpSpMk id="101" creationId="{58A0D350-5AC5-488A-9279-9A5A5484F369}"/>
          </ac:grpSpMkLst>
        </pc:grpChg>
        <pc:grpChg chg="add del mod">
          <ac:chgData name="applet shibuya" userId="8bdd555148b5aa4b" providerId="LiveId" clId="{A77B1CC1-F0A6-430E-A394-7AA1E9A89888}" dt="2022-02-03T08:49:55.900" v="27606" actId="478"/>
          <ac:grpSpMkLst>
            <pc:docMk/>
            <pc:sldMk cId="372625056" sldId="319"/>
            <ac:grpSpMk id="111" creationId="{24822245-3509-4D4C-9FAF-B5DFBF0F5D68}"/>
          </ac:grpSpMkLst>
        </pc:grpChg>
        <pc:grpChg chg="add mod">
          <ac:chgData name="applet shibuya" userId="8bdd555148b5aa4b" providerId="LiveId" clId="{A77B1CC1-F0A6-430E-A394-7AA1E9A89888}" dt="2022-02-03T03:58:59.248" v="24805" actId="1035"/>
          <ac:grpSpMkLst>
            <pc:docMk/>
            <pc:sldMk cId="372625056" sldId="319"/>
            <ac:grpSpMk id="123" creationId="{5F538119-E1A3-4CDD-9A17-D86D23ECFADE}"/>
          </ac:grpSpMkLst>
        </pc:grpChg>
        <pc:grpChg chg="mod">
          <ac:chgData name="applet shibuya" userId="8bdd555148b5aa4b" providerId="LiveId" clId="{A77B1CC1-F0A6-430E-A394-7AA1E9A89888}" dt="2022-02-02T06:11:06.808" v="21940"/>
          <ac:grpSpMkLst>
            <pc:docMk/>
            <pc:sldMk cId="372625056" sldId="319"/>
            <ac:grpSpMk id="124" creationId="{F44CAB96-5846-4166-9289-3F2E3B296602}"/>
          </ac:grpSpMkLst>
        </pc:grpChg>
        <pc:grpChg chg="add mod">
          <ac:chgData name="applet shibuya" userId="8bdd555148b5aa4b" providerId="LiveId" clId="{A77B1CC1-F0A6-430E-A394-7AA1E9A89888}" dt="2022-02-03T03:58:59.248" v="24805" actId="1035"/>
          <ac:grpSpMkLst>
            <pc:docMk/>
            <pc:sldMk cId="372625056" sldId="319"/>
            <ac:grpSpMk id="142" creationId="{17941E5B-8E3E-4F4C-AA0C-FC6F2CDB321A}"/>
          </ac:grpSpMkLst>
        </pc:grpChg>
        <pc:grpChg chg="mod">
          <ac:chgData name="applet shibuya" userId="8bdd555148b5aa4b" providerId="LiveId" clId="{A77B1CC1-F0A6-430E-A394-7AA1E9A89888}" dt="2022-02-02T06:11:13.270" v="21942"/>
          <ac:grpSpMkLst>
            <pc:docMk/>
            <pc:sldMk cId="372625056" sldId="319"/>
            <ac:grpSpMk id="143" creationId="{EE2EAE10-2A52-4834-B06D-1CC618971343}"/>
          </ac:grpSpMkLst>
        </pc:grpChg>
        <pc:grpChg chg="add mod">
          <ac:chgData name="applet shibuya" userId="8bdd555148b5aa4b" providerId="LiveId" clId="{A77B1CC1-F0A6-430E-A394-7AA1E9A89888}" dt="2022-02-03T03:59:11.979" v="24810" actId="1035"/>
          <ac:grpSpMkLst>
            <pc:docMk/>
            <pc:sldMk cId="372625056" sldId="319"/>
            <ac:grpSpMk id="159" creationId="{C84ECA64-E4EA-42BA-9E6F-28B08C386C9F}"/>
          </ac:grpSpMkLst>
        </pc:grpChg>
        <pc:grpChg chg="add mod">
          <ac:chgData name="applet shibuya" userId="8bdd555148b5aa4b" providerId="LiveId" clId="{A77B1CC1-F0A6-430E-A394-7AA1E9A89888}" dt="2022-02-03T03:59:11.979" v="24810" actId="1035"/>
          <ac:grpSpMkLst>
            <pc:docMk/>
            <pc:sldMk cId="372625056" sldId="319"/>
            <ac:grpSpMk id="168" creationId="{8CC0EF95-ED54-4FFB-BFA2-864FF3F600E1}"/>
          </ac:grpSpMkLst>
        </pc:grpChg>
        <pc:grpChg chg="add mod">
          <ac:chgData name="applet shibuya" userId="8bdd555148b5aa4b" providerId="LiveId" clId="{A77B1CC1-F0A6-430E-A394-7AA1E9A89888}" dt="2022-02-03T03:59:11.979" v="24810" actId="1035"/>
          <ac:grpSpMkLst>
            <pc:docMk/>
            <pc:sldMk cId="372625056" sldId="319"/>
            <ac:grpSpMk id="177" creationId="{74D38CA4-0B6D-456F-B9E2-74E957DC17A5}"/>
          </ac:grpSpMkLst>
        </pc:grpChg>
        <pc:grpChg chg="add del mod">
          <ac:chgData name="applet shibuya" userId="8bdd555148b5aa4b" providerId="LiveId" clId="{A77B1CC1-F0A6-430E-A394-7AA1E9A89888}" dt="2022-02-04T03:47:56.683" v="31367" actId="478"/>
          <ac:grpSpMkLst>
            <pc:docMk/>
            <pc:sldMk cId="372625056" sldId="319"/>
            <ac:grpSpMk id="199" creationId="{639D5B56-586D-45F5-BA08-A1AF69A19436}"/>
          </ac:grpSpMkLst>
        </pc:grpChg>
        <pc:grpChg chg="add mod">
          <ac:chgData name="applet shibuya" userId="8bdd555148b5aa4b" providerId="LiveId" clId="{A77B1CC1-F0A6-430E-A394-7AA1E9A89888}" dt="2022-02-04T03:48:16.865" v="31370" actId="1037"/>
          <ac:grpSpMkLst>
            <pc:docMk/>
            <pc:sldMk cId="372625056" sldId="319"/>
            <ac:grpSpMk id="203" creationId="{905CAE2F-E564-4D4E-980F-F65149354517}"/>
          </ac:grpSpMkLst>
        </pc:grpChg>
        <pc:picChg chg="mod">
          <ac:chgData name="applet shibuya" userId="8bdd555148b5aa4b" providerId="LiveId" clId="{A77B1CC1-F0A6-430E-A394-7AA1E9A89888}" dt="2022-02-03T03:58:59.248" v="24805" actId="1035"/>
          <ac:picMkLst>
            <pc:docMk/>
            <pc:sldMk cId="372625056" sldId="319"/>
            <ac:picMk id="3" creationId="{E3D6B746-CE69-4741-8FCA-9DC2B4890CD6}"/>
          </ac:picMkLst>
        </pc:picChg>
        <pc:picChg chg="mod topLvl">
          <ac:chgData name="applet shibuya" userId="8bdd555148b5aa4b" providerId="LiveId" clId="{A77B1CC1-F0A6-430E-A394-7AA1E9A89888}" dt="2022-02-03T03:07:28.406" v="23643" actId="1076"/>
          <ac:picMkLst>
            <pc:docMk/>
            <pc:sldMk cId="372625056" sldId="319"/>
            <ac:picMk id="4" creationId="{08672F34-2803-4B81-A0CF-912EA1B0DB3D}"/>
          </ac:picMkLst>
        </pc:picChg>
        <pc:picChg chg="mod">
          <ac:chgData name="applet shibuya" userId="8bdd555148b5aa4b" providerId="LiveId" clId="{A77B1CC1-F0A6-430E-A394-7AA1E9A89888}" dt="2022-02-03T03:58:59.248" v="24805" actId="1035"/>
          <ac:picMkLst>
            <pc:docMk/>
            <pc:sldMk cId="372625056" sldId="319"/>
            <ac:picMk id="7" creationId="{A7674A80-AECA-461C-947C-BD2C4D1ADA12}"/>
          </ac:picMkLst>
        </pc:picChg>
        <pc:picChg chg="mod topLvl">
          <ac:chgData name="applet shibuya" userId="8bdd555148b5aa4b" providerId="LiveId" clId="{A77B1CC1-F0A6-430E-A394-7AA1E9A89888}" dt="2022-02-03T03:06:56.865" v="23638" actId="1076"/>
          <ac:picMkLst>
            <pc:docMk/>
            <pc:sldMk cId="372625056" sldId="319"/>
            <ac:picMk id="8" creationId="{99F34027-C2A2-4B5A-9F84-9151C385AAD9}"/>
          </ac:picMkLst>
        </pc:picChg>
        <pc:picChg chg="mod topLvl">
          <ac:chgData name="applet shibuya" userId="8bdd555148b5aa4b" providerId="LiveId" clId="{A77B1CC1-F0A6-430E-A394-7AA1E9A89888}" dt="2022-02-03T03:07:10.890" v="23640" actId="1076"/>
          <ac:picMkLst>
            <pc:docMk/>
            <pc:sldMk cId="372625056" sldId="319"/>
            <ac:picMk id="10" creationId="{E4924B01-7CD8-480C-AE85-418651549BC7}"/>
          </ac:picMkLst>
        </pc:picChg>
        <pc:picChg chg="mod">
          <ac:chgData name="applet shibuya" userId="8bdd555148b5aa4b" providerId="LiveId" clId="{A77B1CC1-F0A6-430E-A394-7AA1E9A89888}" dt="2022-02-03T03:58:59.248" v="24805" actId="1035"/>
          <ac:picMkLst>
            <pc:docMk/>
            <pc:sldMk cId="372625056" sldId="319"/>
            <ac:picMk id="11" creationId="{7E9BDD86-155B-474D-BCCF-5F8B484C1C99}"/>
          </ac:picMkLst>
        </pc:picChg>
        <pc:picChg chg="mod">
          <ac:chgData name="applet shibuya" userId="8bdd555148b5aa4b" providerId="LiveId" clId="{A77B1CC1-F0A6-430E-A394-7AA1E9A89888}" dt="2022-02-03T03:58:59.248" v="24805" actId="1035"/>
          <ac:picMkLst>
            <pc:docMk/>
            <pc:sldMk cId="372625056" sldId="319"/>
            <ac:picMk id="13" creationId="{8340EF23-0997-4580-B363-E4885ADFCF75}"/>
          </ac:picMkLst>
        </pc:picChg>
        <pc:picChg chg="mod">
          <ac:chgData name="applet shibuya" userId="8bdd555148b5aa4b" providerId="LiveId" clId="{A77B1CC1-F0A6-430E-A394-7AA1E9A89888}" dt="2022-02-03T03:58:59.248" v="24805" actId="1035"/>
          <ac:picMkLst>
            <pc:docMk/>
            <pc:sldMk cId="372625056" sldId="319"/>
            <ac:picMk id="15" creationId="{80B15F16-2AB1-4E4D-9573-271FFA247F58}"/>
          </ac:picMkLst>
        </pc:picChg>
        <pc:picChg chg="mod ord topLvl">
          <ac:chgData name="applet shibuya" userId="8bdd555148b5aa4b" providerId="LiveId" clId="{A77B1CC1-F0A6-430E-A394-7AA1E9A89888}" dt="2022-02-03T03:06:50.833" v="23637" actId="1076"/>
          <ac:picMkLst>
            <pc:docMk/>
            <pc:sldMk cId="372625056" sldId="319"/>
            <ac:picMk id="57" creationId="{65411ADB-ACA0-4021-8FD0-47EB90B2CBC3}"/>
          </ac:picMkLst>
        </pc:picChg>
      </pc:sldChg>
      <pc:sldChg chg="addSp delSp modSp add mod setBg">
        <pc:chgData name="applet shibuya" userId="8bdd555148b5aa4b" providerId="LiveId" clId="{A77B1CC1-F0A6-430E-A394-7AA1E9A89888}" dt="2022-02-08T05:52:43.507" v="39068" actId="1582"/>
        <pc:sldMkLst>
          <pc:docMk/>
          <pc:sldMk cId="2159524388" sldId="320"/>
        </pc:sldMkLst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2" creationId="{304D39A7-1537-4842-9647-244964324AF7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3" creationId="{D5389A3D-84B4-4668-A571-F0C41AADE39B}"/>
          </ac:spMkLst>
        </pc:spChg>
        <pc:spChg chg="add mod ord">
          <ac:chgData name="applet shibuya" userId="8bdd555148b5aa4b" providerId="LiveId" clId="{A77B1CC1-F0A6-430E-A394-7AA1E9A89888}" dt="2022-02-08T05:52:22.153" v="39067" actId="1037"/>
          <ac:spMkLst>
            <pc:docMk/>
            <pc:sldMk cId="2159524388" sldId="320"/>
            <ac:spMk id="7" creationId="{A86F357A-DF42-4ABC-BF95-F4EA29A466CB}"/>
          </ac:spMkLst>
        </pc:spChg>
        <pc:spChg chg="add mod">
          <ac:chgData name="applet shibuya" userId="8bdd555148b5aa4b" providerId="LiveId" clId="{A77B1CC1-F0A6-430E-A394-7AA1E9A89888}" dt="2022-02-08T05:52:22.153" v="39067" actId="1037"/>
          <ac:spMkLst>
            <pc:docMk/>
            <pc:sldMk cId="2159524388" sldId="320"/>
            <ac:spMk id="9" creationId="{24171DCF-D212-4970-A11A-7D49EE0D6638}"/>
          </ac:spMkLst>
        </pc:spChg>
        <pc:spChg chg="add del mod">
          <ac:chgData name="applet shibuya" userId="8bdd555148b5aa4b" providerId="LiveId" clId="{A77B1CC1-F0A6-430E-A394-7AA1E9A89888}" dt="2022-02-04T08:52:30.955" v="35309" actId="478"/>
          <ac:spMkLst>
            <pc:docMk/>
            <pc:sldMk cId="2159524388" sldId="320"/>
            <ac:spMk id="12" creationId="{CA8E18E3-B9BE-486A-8931-17E97241E2D2}"/>
          </ac:spMkLst>
        </pc:spChg>
        <pc:spChg chg="add 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14" creationId="{5022019B-A2ED-4757-8353-C5BFFC4AA480}"/>
          </ac:spMkLst>
        </pc:spChg>
        <pc:spChg chg="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18" creationId="{FE5E46DF-F00F-4343-A6A4-622F81AD7260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34" creationId="{54D6FDFD-E15D-480F-A846-6846991C1799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35" creationId="{4B3F7766-4E5B-4831-90AF-A434DDFB982D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36" creationId="{0167B3E5-A058-4319-8F2E-1A94A76E1A4C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37" creationId="{FEBDC778-DE79-40C5-B585-6C2788E4D7E5}"/>
          </ac:spMkLst>
        </pc:spChg>
        <pc:spChg chg="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55" creationId="{6342BF0E-8845-4E26-994D-5E987913A7D8}"/>
          </ac:spMkLst>
        </pc:spChg>
        <pc:spChg chg="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56" creationId="{F98A21D1-EE54-42C1-8C82-D2D9280B5E34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57" creationId="{8F1FC202-1276-472E-AE82-B3DDC1D282B6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58" creationId="{657BAD00-ACF7-4505-AE25-BA5FF1F28BB3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59" creationId="{A51ACC2A-BA07-46C0-B4BF-15E9493B256E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3" creationId="{4092686A-26D4-411E-95C3-89B9766CDCA6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4" creationId="{E84929DD-319E-4E8A-8E1E-874964440ED7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5" creationId="{1D00D329-7A06-4962-B883-2603C9770C5B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6" creationId="{C834C71A-EFC4-43AE-88A6-D4D50B3B2789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7" creationId="{98F4747D-92BE-477D-B710-CBF857BFE3AF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8" creationId="{941EEE4B-C464-422B-BD98-B75166359924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69" creationId="{11186FE4-CF9A-43FB-8432-1CDFCA066FDD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0" creationId="{85571FDD-C607-423D-AD4D-31F3E4F15B54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1" creationId="{A148173C-38E1-46AA-9C57-D332AE1EB6BC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2" creationId="{775C2640-21DB-437F-85A4-A13ACBF11894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3" creationId="{45DAC234-7C03-402D-9B3C-47A702E6F8C0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4" creationId="{5D9FD1D2-6EBE-4A89-BD8C-C068A2CD215D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5" creationId="{BAEF0163-FA07-4517-B0C0-7BED6B825E96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6" creationId="{250B5CB2-2383-48A3-A5E9-AAF9638DAAFC}"/>
          </ac:spMkLst>
        </pc:spChg>
        <pc:spChg chg="mod">
          <ac:chgData name="applet shibuya" userId="8bdd555148b5aa4b" providerId="LiveId" clId="{A77B1CC1-F0A6-430E-A394-7AA1E9A89888}" dt="2022-02-04T09:13:01.625" v="35713" actId="14838"/>
          <ac:spMkLst>
            <pc:docMk/>
            <pc:sldMk cId="2159524388" sldId="320"/>
            <ac:spMk id="77" creationId="{C3C67BF9-AF1B-4D57-AF0F-0290D3C966F0}"/>
          </ac:spMkLst>
        </pc:spChg>
        <pc:spChg chg="mod ord">
          <ac:chgData name="applet shibuya" userId="8bdd555148b5aa4b" providerId="LiveId" clId="{A77B1CC1-F0A6-430E-A394-7AA1E9A89888}" dt="2022-02-08T05:48:33.173" v="38979" actId="171"/>
          <ac:spMkLst>
            <pc:docMk/>
            <pc:sldMk cId="2159524388" sldId="320"/>
            <ac:spMk id="80" creationId="{D1046074-9B0B-47FF-A5FE-DAD37EC480AF}"/>
          </ac:spMkLst>
        </pc:spChg>
        <pc:spChg chg="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83" creationId="{41B4479B-DD39-48D2-9855-64A3E5FDFF9C}"/>
          </ac:spMkLst>
        </pc:spChg>
        <pc:spChg chg="add 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84" creationId="{14CB42C5-C97F-42C0-872A-48B16C575BEC}"/>
          </ac:spMkLst>
        </pc:spChg>
        <pc:spChg chg="add del mod ord">
          <ac:chgData name="applet shibuya" userId="8bdd555148b5aa4b" providerId="LiveId" clId="{A77B1CC1-F0A6-430E-A394-7AA1E9A89888}" dt="2022-02-08T05:49:04.002" v="38990" actId="1037"/>
          <ac:spMkLst>
            <pc:docMk/>
            <pc:sldMk cId="2159524388" sldId="320"/>
            <ac:spMk id="85" creationId="{95149B64-48D7-443A-B71B-AA57B9E0DCD7}"/>
          </ac:spMkLst>
        </pc:spChg>
        <pc:spChg chg="add 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86" creationId="{57178282-0956-4AB9-9AC5-08E895F39AB0}"/>
          </ac:spMkLst>
        </pc:spChg>
        <pc:spChg chg="add 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87" creationId="{DEA8B580-209B-497E-A21A-68344781D038}"/>
          </ac:spMkLst>
        </pc:spChg>
        <pc:spChg chg="add mod ord">
          <ac:chgData name="applet shibuya" userId="8bdd555148b5aa4b" providerId="LiveId" clId="{A77B1CC1-F0A6-430E-A394-7AA1E9A89888}" dt="2022-02-08T05:48:07.340" v="38976" actId="166"/>
          <ac:spMkLst>
            <pc:docMk/>
            <pc:sldMk cId="2159524388" sldId="320"/>
            <ac:spMk id="88" creationId="{D8E92853-8599-4331-AC62-FD7218E934B6}"/>
          </ac:spMkLst>
        </pc:spChg>
        <pc:spChg chg="add mod">
          <ac:chgData name="applet shibuya" userId="8bdd555148b5aa4b" providerId="LiveId" clId="{A77B1CC1-F0A6-430E-A394-7AA1E9A89888}" dt="2022-02-08T05:52:43.507" v="39068" actId="1582"/>
          <ac:spMkLst>
            <pc:docMk/>
            <pc:sldMk cId="2159524388" sldId="320"/>
            <ac:spMk id="89" creationId="{C557ADF5-7625-4AD3-89E2-1A6B5EA1E999}"/>
          </ac:spMkLst>
        </pc:spChg>
        <pc:spChg chg="del mod">
          <ac:chgData name="applet shibuya" userId="8bdd555148b5aa4b" providerId="LiveId" clId="{A77B1CC1-F0A6-430E-A394-7AA1E9A89888}" dt="2022-02-04T08:14:20.542" v="34789" actId="478"/>
          <ac:spMkLst>
            <pc:docMk/>
            <pc:sldMk cId="2159524388" sldId="320"/>
            <ac:spMk id="132" creationId="{FC4C2C95-7EC0-4C0B-B99A-BD2491F6199F}"/>
          </ac:spMkLst>
        </pc:spChg>
        <pc:spChg chg="mod">
          <ac:chgData name="applet shibuya" userId="8bdd555148b5aa4b" providerId="LiveId" clId="{A77B1CC1-F0A6-430E-A394-7AA1E9A89888}" dt="2022-02-04T08:40:51.511" v="35124" actId="1036"/>
          <ac:spMkLst>
            <pc:docMk/>
            <pc:sldMk cId="2159524388" sldId="320"/>
            <ac:spMk id="138" creationId="{4306D868-FB9D-4B01-BCE2-C72796BCABAD}"/>
          </ac:spMkLst>
        </pc:spChg>
        <pc:grpChg chg="add mod ord">
          <ac:chgData name="applet shibuya" userId="8bdd555148b5aa4b" providerId="LiveId" clId="{A77B1CC1-F0A6-430E-A394-7AA1E9A89888}" dt="2022-02-08T05:48:07.340" v="38976" actId="166"/>
          <ac:grpSpMkLst>
            <pc:docMk/>
            <pc:sldMk cId="2159524388" sldId="320"/>
            <ac:grpSpMk id="5" creationId="{C4203813-B1B7-4C8E-A5C3-094A7E725A7F}"/>
          </ac:grpSpMkLst>
        </pc:grpChg>
        <pc:grpChg chg="mod ord">
          <ac:chgData name="applet shibuya" userId="8bdd555148b5aa4b" providerId="LiveId" clId="{A77B1CC1-F0A6-430E-A394-7AA1E9A89888}" dt="2022-02-08T05:50:52.194" v="39036" actId="1037"/>
          <ac:grpSpMkLst>
            <pc:docMk/>
            <pc:sldMk cId="2159524388" sldId="320"/>
            <ac:grpSpMk id="78" creationId="{C06C103F-A906-441F-97BF-C6DEED9D780A}"/>
          </ac:grpSpMkLst>
        </pc:grpChg>
        <pc:grpChg chg="mod ord">
          <ac:chgData name="applet shibuya" userId="8bdd555148b5aa4b" providerId="LiveId" clId="{A77B1CC1-F0A6-430E-A394-7AA1E9A89888}" dt="2022-02-08T05:50:52.194" v="39036" actId="1037"/>
          <ac:grpSpMkLst>
            <pc:docMk/>
            <pc:sldMk cId="2159524388" sldId="320"/>
            <ac:grpSpMk id="136" creationId="{B5377300-CB55-4257-808F-0F4EDCBFF4D1}"/>
          </ac:grpSpMkLst>
        </pc:grpChg>
        <pc:picChg chg="mod modCrop">
          <ac:chgData name="applet shibuya" userId="8bdd555148b5aa4b" providerId="LiveId" clId="{A77B1CC1-F0A6-430E-A394-7AA1E9A89888}" dt="2022-02-04T09:14:38.465" v="35732" actId="14100"/>
          <ac:picMkLst>
            <pc:docMk/>
            <pc:sldMk cId="2159524388" sldId="320"/>
            <ac:picMk id="4" creationId="{82308ACC-EEB7-405F-B9B7-F35262852460}"/>
          </ac:picMkLst>
        </pc:picChg>
        <pc:picChg chg="mod">
          <ac:chgData name="applet shibuya" userId="8bdd555148b5aa4b" providerId="LiveId" clId="{A77B1CC1-F0A6-430E-A394-7AA1E9A89888}" dt="2022-02-04T08:14:29.584" v="34790" actId="164"/>
          <ac:picMkLst>
            <pc:docMk/>
            <pc:sldMk cId="2159524388" sldId="320"/>
            <ac:picMk id="6" creationId="{E8A2D95F-CD86-4773-99A2-CB928E0539C8}"/>
          </ac:picMkLst>
        </pc:picChg>
        <pc:picChg chg="mod">
          <ac:chgData name="applet shibuya" userId="8bdd555148b5aa4b" providerId="LiveId" clId="{A77B1CC1-F0A6-430E-A394-7AA1E9A89888}" dt="2022-02-04T09:14:18.820" v="35729" actId="14100"/>
          <ac:picMkLst>
            <pc:docMk/>
            <pc:sldMk cId="2159524388" sldId="320"/>
            <ac:picMk id="8" creationId="{5CBE9747-B599-4C68-A9C2-E144AE60CBE1}"/>
          </ac:picMkLst>
        </pc:picChg>
        <pc:picChg chg="mod">
          <ac:chgData name="applet shibuya" userId="8bdd555148b5aa4b" providerId="LiveId" clId="{A77B1CC1-F0A6-430E-A394-7AA1E9A89888}" dt="2022-02-04T09:14:29.809" v="35731" actId="14100"/>
          <ac:picMkLst>
            <pc:docMk/>
            <pc:sldMk cId="2159524388" sldId="320"/>
            <ac:picMk id="11" creationId="{5EE433D6-FF1B-468B-B636-2A8B2141EA2D}"/>
          </ac:picMkLst>
        </pc:picChg>
        <pc:picChg chg="mod">
          <ac:chgData name="applet shibuya" userId="8bdd555148b5aa4b" providerId="LiveId" clId="{A77B1CC1-F0A6-430E-A394-7AA1E9A89888}" dt="2022-02-04T09:14:52.324" v="35735" actId="14100"/>
          <ac:picMkLst>
            <pc:docMk/>
            <pc:sldMk cId="2159524388" sldId="320"/>
            <ac:picMk id="13" creationId="{339E0AEF-096D-4B32-96C3-724B7E95E8FB}"/>
          </ac:picMkLst>
        </pc:picChg>
        <pc:picChg chg="mod">
          <ac:chgData name="applet shibuya" userId="8bdd555148b5aa4b" providerId="LiveId" clId="{A77B1CC1-F0A6-430E-A394-7AA1E9A89888}" dt="2022-02-04T08:14:29.584" v="34790" actId="164"/>
          <ac:picMkLst>
            <pc:docMk/>
            <pc:sldMk cId="2159524388" sldId="320"/>
            <ac:picMk id="15" creationId="{2C50CC73-076B-499D-8C97-C94AEA3BF03E}"/>
          </ac:picMkLst>
        </pc:picChg>
        <pc:picChg chg="mod">
          <ac:chgData name="applet shibuya" userId="8bdd555148b5aa4b" providerId="LiveId" clId="{A77B1CC1-F0A6-430E-A394-7AA1E9A89888}" dt="2022-02-04T09:15:08.516" v="35737" actId="14100"/>
          <ac:picMkLst>
            <pc:docMk/>
            <pc:sldMk cId="2159524388" sldId="320"/>
            <ac:picMk id="17" creationId="{7B7512AA-5FEF-40EA-AAE9-FC309AC941A0}"/>
          </ac:picMkLst>
        </pc:picChg>
        <pc:picChg chg="mod">
          <ac:chgData name="applet shibuya" userId="8bdd555148b5aa4b" providerId="LiveId" clId="{A77B1CC1-F0A6-430E-A394-7AA1E9A89888}" dt="2022-02-04T09:15:00.402" v="35736" actId="14100"/>
          <ac:picMkLst>
            <pc:docMk/>
            <pc:sldMk cId="2159524388" sldId="320"/>
            <ac:picMk id="20" creationId="{8E3F1671-0F8B-475E-8694-6A0CC362619E}"/>
          </ac:picMkLst>
        </pc:picChg>
        <pc:picChg chg="mod ord">
          <ac:chgData name="applet shibuya" userId="8bdd555148b5aa4b" providerId="LiveId" clId="{A77B1CC1-F0A6-430E-A394-7AA1E9A89888}" dt="2022-02-08T05:48:07.340" v="38976" actId="166"/>
          <ac:picMkLst>
            <pc:docMk/>
            <pc:sldMk cId="2159524388" sldId="320"/>
            <ac:picMk id="22" creationId="{EE7DBD74-4495-45E6-B2BE-56D1B9ACCEA3}"/>
          </ac:picMkLst>
        </pc:picChg>
        <pc:picChg chg="mod ord">
          <ac:chgData name="applet shibuya" userId="8bdd555148b5aa4b" providerId="LiveId" clId="{A77B1CC1-F0A6-430E-A394-7AA1E9A89888}" dt="2022-02-08T05:48:07.340" v="38976" actId="166"/>
          <ac:picMkLst>
            <pc:docMk/>
            <pc:sldMk cId="2159524388" sldId="320"/>
            <ac:picMk id="38" creationId="{8EE99210-1AAC-4858-939B-B3BB17358DC8}"/>
          </ac:picMkLst>
        </pc:picChg>
        <pc:picChg chg="mod ord">
          <ac:chgData name="applet shibuya" userId="8bdd555148b5aa4b" providerId="LiveId" clId="{A77B1CC1-F0A6-430E-A394-7AA1E9A89888}" dt="2022-02-08T05:48:07.340" v="38976" actId="166"/>
          <ac:picMkLst>
            <pc:docMk/>
            <pc:sldMk cId="2159524388" sldId="320"/>
            <ac:picMk id="40" creationId="{F2A86301-38D2-4C0B-A1E1-9F28C04A104E}"/>
          </ac:picMkLst>
        </pc:picChg>
        <pc:picChg chg="mod ord">
          <ac:chgData name="applet shibuya" userId="8bdd555148b5aa4b" providerId="LiveId" clId="{A77B1CC1-F0A6-430E-A394-7AA1E9A89888}" dt="2022-02-08T05:48:07.340" v="38976" actId="166"/>
          <ac:picMkLst>
            <pc:docMk/>
            <pc:sldMk cId="2159524388" sldId="320"/>
            <ac:picMk id="44" creationId="{77221AF1-C470-43B5-99B7-AAA388EDE832}"/>
          </ac:picMkLst>
        </pc:picChg>
      </pc:sldChg>
      <pc:sldChg chg="addSp delSp modSp add del mod setBg">
        <pc:chgData name="applet shibuya" userId="8bdd555148b5aa4b" providerId="LiveId" clId="{A77B1CC1-F0A6-430E-A394-7AA1E9A89888}" dt="2022-02-10T02:02:22.020" v="41629" actId="20577"/>
        <pc:sldMkLst>
          <pc:docMk/>
          <pc:sldMk cId="1750322399" sldId="321"/>
        </pc:sldMkLst>
        <pc:spChg chg="mod ord">
          <ac:chgData name="applet shibuya" userId="8bdd555148b5aa4b" providerId="LiveId" clId="{A77B1CC1-F0A6-430E-A394-7AA1E9A89888}" dt="2022-02-10T02:02:22.020" v="41629" actId="20577"/>
          <ac:spMkLst>
            <pc:docMk/>
            <pc:sldMk cId="1750322399" sldId="321"/>
            <ac:spMk id="4" creationId="{4281C98D-DCF7-4844-B75B-14A5DD654349}"/>
          </ac:spMkLst>
        </pc:spChg>
        <pc:spChg chg="del">
          <ac:chgData name="applet shibuya" userId="8bdd555148b5aa4b" providerId="LiveId" clId="{A77B1CC1-F0A6-430E-A394-7AA1E9A89888}" dt="2022-02-07T08:54:20.918" v="37233" actId="478"/>
          <ac:spMkLst>
            <pc:docMk/>
            <pc:sldMk cId="1750322399" sldId="321"/>
            <ac:spMk id="33" creationId="{E06BC2CB-4740-42D4-BD11-676663571657}"/>
          </ac:spMkLst>
        </pc:spChg>
        <pc:spChg chg="del mod">
          <ac:chgData name="applet shibuya" userId="8bdd555148b5aa4b" providerId="LiveId" clId="{A77B1CC1-F0A6-430E-A394-7AA1E9A89888}" dt="2022-02-07T09:28:35.310" v="37982" actId="21"/>
          <ac:spMkLst>
            <pc:docMk/>
            <pc:sldMk cId="1750322399" sldId="321"/>
            <ac:spMk id="34" creationId="{7F63E016-6697-41BC-83D9-DBF902EA794D}"/>
          </ac:spMkLst>
        </pc:spChg>
        <pc:spChg chg="del">
          <ac:chgData name="applet shibuya" userId="8bdd555148b5aa4b" providerId="LiveId" clId="{A77B1CC1-F0A6-430E-A394-7AA1E9A89888}" dt="2022-02-07T08:54:20.918" v="37233" actId="478"/>
          <ac:spMkLst>
            <pc:docMk/>
            <pc:sldMk cId="1750322399" sldId="321"/>
            <ac:spMk id="39" creationId="{7B331A8E-7515-47D2-9969-1271CCE5D7B9}"/>
          </ac:spMkLst>
        </pc:spChg>
        <pc:spChg chg="add del mod">
          <ac:chgData name="applet shibuya" userId="8bdd555148b5aa4b" providerId="LiveId" clId="{A77B1CC1-F0A6-430E-A394-7AA1E9A89888}" dt="2022-02-07T09:15:02.484" v="37629" actId="478"/>
          <ac:spMkLst>
            <pc:docMk/>
            <pc:sldMk cId="1750322399" sldId="321"/>
            <ac:spMk id="47" creationId="{32EA3D38-D068-4D40-B5AD-0F91110A91C4}"/>
          </ac:spMkLst>
        </pc:spChg>
        <pc:spChg chg="add del mod">
          <ac:chgData name="applet shibuya" userId="8bdd555148b5aa4b" providerId="LiveId" clId="{A77B1CC1-F0A6-430E-A394-7AA1E9A89888}" dt="2022-02-07T09:28:35.310" v="37982" actId="21"/>
          <ac:spMkLst>
            <pc:docMk/>
            <pc:sldMk cId="1750322399" sldId="321"/>
            <ac:spMk id="48" creationId="{A2AA723A-54E2-48BC-BFA1-626980A976BD}"/>
          </ac:spMkLst>
        </pc:spChg>
        <pc:spChg chg="add del mod">
          <ac:chgData name="applet shibuya" userId="8bdd555148b5aa4b" providerId="LiveId" clId="{A77B1CC1-F0A6-430E-A394-7AA1E9A89888}" dt="2022-02-07T09:14:59.873" v="37628" actId="478"/>
          <ac:spMkLst>
            <pc:docMk/>
            <pc:sldMk cId="1750322399" sldId="321"/>
            <ac:spMk id="49" creationId="{E98697CF-C5C0-4047-BC1A-6A21D8C9F199}"/>
          </ac:spMkLst>
        </pc:spChg>
        <pc:spChg chg="mod">
          <ac:chgData name="applet shibuya" userId="8bdd555148b5aa4b" providerId="LiveId" clId="{A77B1CC1-F0A6-430E-A394-7AA1E9A89888}" dt="2022-02-07T09:14:48.160" v="37615"/>
          <ac:spMkLst>
            <pc:docMk/>
            <pc:sldMk cId="1750322399" sldId="321"/>
            <ac:spMk id="51" creationId="{74FCAB29-9CA9-4820-91C8-C12049096357}"/>
          </ac:spMkLst>
        </pc:spChg>
        <pc:spChg chg="mod">
          <ac:chgData name="applet shibuya" userId="8bdd555148b5aa4b" providerId="LiveId" clId="{A77B1CC1-F0A6-430E-A394-7AA1E9A89888}" dt="2022-02-07T09:15:44.802" v="37643" actId="14838"/>
          <ac:spMkLst>
            <pc:docMk/>
            <pc:sldMk cId="1750322399" sldId="321"/>
            <ac:spMk id="52" creationId="{64B91FF3-1DED-458F-A44C-12730CD24EB0}"/>
          </ac:spMkLst>
        </pc:spChg>
        <pc:spChg chg="add mod ord">
          <ac:chgData name="applet shibuya" userId="8bdd555148b5aa4b" providerId="LiveId" clId="{A77B1CC1-F0A6-430E-A394-7AA1E9A89888}" dt="2022-02-08T07:22:08.650" v="40275" actId="166"/>
          <ac:spMkLst>
            <pc:docMk/>
            <pc:sldMk cId="1750322399" sldId="321"/>
            <ac:spMk id="53" creationId="{1CCBA2AA-87A2-4134-BFA7-ECB2F1A55FE9}"/>
          </ac:spMkLst>
        </pc:spChg>
        <pc:spChg chg="add mod ord">
          <ac:chgData name="applet shibuya" userId="8bdd555148b5aa4b" providerId="LiveId" clId="{A77B1CC1-F0A6-430E-A394-7AA1E9A89888}" dt="2022-02-09T11:17:01.417" v="41173" actId="1076"/>
          <ac:spMkLst>
            <pc:docMk/>
            <pc:sldMk cId="1750322399" sldId="321"/>
            <ac:spMk id="54" creationId="{C2FDE691-56D4-4A21-B700-B67CE66E4209}"/>
          </ac:spMkLst>
        </pc:spChg>
        <pc:spChg chg="mod">
          <ac:chgData name="applet shibuya" userId="8bdd555148b5aa4b" providerId="LiveId" clId="{A77B1CC1-F0A6-430E-A394-7AA1E9A89888}" dt="2022-02-08T02:00:17.107" v="38325"/>
          <ac:spMkLst>
            <pc:docMk/>
            <pc:sldMk cId="1750322399" sldId="321"/>
            <ac:spMk id="55" creationId="{FD584D81-10D5-4223-9FDE-B37B5989AB7B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56" creationId="{5398ADE6-7588-4037-BCE2-A0424F0593AC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57" creationId="{BF80625F-E74F-491C-BE49-F28DDE3F328D}"/>
          </ac:spMkLst>
        </pc:spChg>
        <pc:spChg chg="mod ord">
          <ac:chgData name="applet shibuya" userId="8bdd555148b5aa4b" providerId="LiveId" clId="{A77B1CC1-F0A6-430E-A394-7AA1E9A89888}" dt="2022-02-08T07:02:25.527" v="39928" actId="1076"/>
          <ac:spMkLst>
            <pc:docMk/>
            <pc:sldMk cId="1750322399" sldId="321"/>
            <ac:spMk id="59" creationId="{6EE038C1-FF6A-4845-8AEA-79A163B341CE}"/>
          </ac:spMkLst>
        </pc:spChg>
        <pc:spChg chg="mod">
          <ac:chgData name="applet shibuya" userId="8bdd555148b5aa4b" providerId="LiveId" clId="{A77B1CC1-F0A6-430E-A394-7AA1E9A89888}" dt="2022-02-08T02:00:17.107" v="38325"/>
          <ac:spMkLst>
            <pc:docMk/>
            <pc:sldMk cId="1750322399" sldId="321"/>
            <ac:spMk id="75" creationId="{83EBC558-C48C-48A1-A6A2-37D8F090D9D6}"/>
          </ac:spMkLst>
        </pc:spChg>
        <pc:spChg chg="add mod ord">
          <ac:chgData name="applet shibuya" userId="8bdd555148b5aa4b" providerId="LiveId" clId="{A77B1CC1-F0A6-430E-A394-7AA1E9A89888}" dt="2022-02-09T11:16:55.553" v="41172" actId="14100"/>
          <ac:spMkLst>
            <pc:docMk/>
            <pc:sldMk cId="1750322399" sldId="321"/>
            <ac:spMk id="76" creationId="{031F42E8-8DF0-43CB-9D7A-0E83F39B76BA}"/>
          </ac:spMkLst>
        </pc:spChg>
        <pc:spChg chg="add del mod">
          <ac:chgData name="applet shibuya" userId="8bdd555148b5aa4b" providerId="LiveId" clId="{A77B1CC1-F0A6-430E-A394-7AA1E9A89888}" dt="2022-02-08T06:54:57.706" v="39803" actId="478"/>
          <ac:spMkLst>
            <pc:docMk/>
            <pc:sldMk cId="1750322399" sldId="321"/>
            <ac:spMk id="77" creationId="{5F45319E-857E-4F96-946D-92E0D11A2626}"/>
          </ac:spMkLst>
        </pc:spChg>
        <pc:spChg chg="mod">
          <ac:chgData name="applet shibuya" userId="8bdd555148b5aa4b" providerId="LiveId" clId="{A77B1CC1-F0A6-430E-A394-7AA1E9A89888}" dt="2022-02-07T09:14:42.021" v="37614" actId="20577"/>
          <ac:spMkLst>
            <pc:docMk/>
            <pc:sldMk cId="1750322399" sldId="321"/>
            <ac:spMk id="77" creationId="{C76AACC8-D716-46ED-9B33-F9115896EC01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78" creationId="{5A8DF1DD-65BC-4055-A039-13FDDB4AC5D7}"/>
          </ac:spMkLst>
        </pc:spChg>
        <pc:spChg chg="add mod ord topLvl">
          <ac:chgData name="applet shibuya" userId="8bdd555148b5aa4b" providerId="LiveId" clId="{A77B1CC1-F0A6-430E-A394-7AA1E9A89888}" dt="2022-02-10T01:15:06.159" v="41215" actId="1038"/>
          <ac:spMkLst>
            <pc:docMk/>
            <pc:sldMk cId="1750322399" sldId="321"/>
            <ac:spMk id="79" creationId="{E80A018E-BC2D-488F-8108-103C54D22E30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82" creationId="{5A3B866F-DA51-48D2-AA3C-0242D74305D0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83" creationId="{687A2091-642A-4953-A631-E06CDCDDDC50}"/>
          </ac:spMkLst>
        </pc:spChg>
        <pc:spChg chg="mod topLvl">
          <ac:chgData name="applet shibuya" userId="8bdd555148b5aa4b" providerId="LiveId" clId="{A77B1CC1-F0A6-430E-A394-7AA1E9A89888}" dt="2022-02-07T09:26:02.764" v="37904" actId="164"/>
          <ac:spMkLst>
            <pc:docMk/>
            <pc:sldMk cId="1750322399" sldId="321"/>
            <ac:spMk id="84" creationId="{42915096-BE48-45DE-96E3-1604222E5569}"/>
          </ac:spMkLst>
        </pc:spChg>
        <pc:spChg chg="del mod topLvl">
          <ac:chgData name="applet shibuya" userId="8bdd555148b5aa4b" providerId="LiveId" clId="{A77B1CC1-F0A6-430E-A394-7AA1E9A89888}" dt="2022-02-07T09:25:53.803" v="37903" actId="478"/>
          <ac:spMkLst>
            <pc:docMk/>
            <pc:sldMk cId="1750322399" sldId="321"/>
            <ac:spMk id="85" creationId="{0A76E603-6FA2-471D-A2FD-5BF58D802ABD}"/>
          </ac:spMkLst>
        </pc:spChg>
        <pc:spChg chg="mod">
          <ac:chgData name="applet shibuya" userId="8bdd555148b5aa4b" providerId="LiveId" clId="{A77B1CC1-F0A6-430E-A394-7AA1E9A89888}" dt="2022-02-08T07:03:27.452" v="39979" actId="165"/>
          <ac:spMkLst>
            <pc:docMk/>
            <pc:sldMk cId="1750322399" sldId="321"/>
            <ac:spMk id="85" creationId="{DCC715CE-8FB6-4226-BF6E-3F93C262C45D}"/>
          </ac:spMkLst>
        </pc:spChg>
        <pc:spChg chg="mod">
          <ac:chgData name="applet shibuya" userId="8bdd555148b5aa4b" providerId="LiveId" clId="{A77B1CC1-F0A6-430E-A394-7AA1E9A89888}" dt="2022-02-08T07:03:27.452" v="39979" actId="165"/>
          <ac:spMkLst>
            <pc:docMk/>
            <pc:sldMk cId="1750322399" sldId="321"/>
            <ac:spMk id="86" creationId="{5373268F-3D1A-47E9-89A9-F9211CF328AC}"/>
          </ac:spMkLst>
        </pc:spChg>
        <pc:spChg chg="del mod topLvl">
          <ac:chgData name="applet shibuya" userId="8bdd555148b5aa4b" providerId="LiveId" clId="{A77B1CC1-F0A6-430E-A394-7AA1E9A89888}" dt="2022-02-07T09:25:52.299" v="37902" actId="478"/>
          <ac:spMkLst>
            <pc:docMk/>
            <pc:sldMk cId="1750322399" sldId="321"/>
            <ac:spMk id="86" creationId="{E0D4A53A-8B26-4E84-9768-0C4DB916E5BC}"/>
          </ac:spMkLst>
        </pc:spChg>
        <pc:spChg chg="del mod topLvl">
          <ac:chgData name="applet shibuya" userId="8bdd555148b5aa4b" providerId="LiveId" clId="{A77B1CC1-F0A6-430E-A394-7AA1E9A89888}" dt="2022-02-07T09:25:52.299" v="37902" actId="478"/>
          <ac:spMkLst>
            <pc:docMk/>
            <pc:sldMk cId="1750322399" sldId="321"/>
            <ac:spMk id="87" creationId="{3D8FEAEC-27AD-405C-B30C-8B6F20DC54E3}"/>
          </ac:spMkLst>
        </pc:spChg>
        <pc:spChg chg="add mod ord topLvl">
          <ac:chgData name="applet shibuya" userId="8bdd555148b5aa4b" providerId="LiveId" clId="{A77B1CC1-F0A6-430E-A394-7AA1E9A89888}" dt="2022-02-10T01:15:06.159" v="41215" actId="1038"/>
          <ac:spMkLst>
            <pc:docMk/>
            <pc:sldMk cId="1750322399" sldId="321"/>
            <ac:spMk id="87" creationId="{83187212-1F71-4D40-87A3-2F6EE5A9566E}"/>
          </ac:spMkLst>
        </pc:spChg>
        <pc:spChg chg="mod">
          <ac:chgData name="applet shibuya" userId="8bdd555148b5aa4b" providerId="LiveId" clId="{A77B1CC1-F0A6-430E-A394-7AA1E9A89888}" dt="2022-02-07T09:29:18.541" v="38165"/>
          <ac:spMkLst>
            <pc:docMk/>
            <pc:sldMk cId="1750322399" sldId="321"/>
            <ac:spMk id="90" creationId="{3AD2CEF6-F76C-4A5F-A79A-5A5018E04ED7}"/>
          </ac:spMkLst>
        </pc:spChg>
        <pc:spChg chg="mod">
          <ac:chgData name="applet shibuya" userId="8bdd555148b5aa4b" providerId="LiveId" clId="{A77B1CC1-F0A6-430E-A394-7AA1E9A89888}" dt="2022-02-07T09:29:18.541" v="38165"/>
          <ac:spMkLst>
            <pc:docMk/>
            <pc:sldMk cId="1750322399" sldId="321"/>
            <ac:spMk id="91" creationId="{25C79CD7-84FB-44D8-A5C4-BC86B6221512}"/>
          </ac:spMkLst>
        </pc:spChg>
        <pc:spChg chg="mod">
          <ac:chgData name="applet shibuya" userId="8bdd555148b5aa4b" providerId="LiveId" clId="{A77B1CC1-F0A6-430E-A394-7AA1E9A89888}" dt="2022-02-07T09:29:18.541" v="38165"/>
          <ac:spMkLst>
            <pc:docMk/>
            <pc:sldMk cId="1750322399" sldId="321"/>
            <ac:spMk id="92" creationId="{6DDDC7EE-AE67-48E0-931E-25391595D77A}"/>
          </ac:spMkLst>
        </pc:spChg>
        <pc:spChg chg="add del mod topLvl">
          <ac:chgData name="applet shibuya" userId="8bdd555148b5aa4b" providerId="LiveId" clId="{A77B1CC1-F0A6-430E-A394-7AA1E9A89888}" dt="2022-02-08T06:52:53.086" v="39768" actId="478"/>
          <ac:spMkLst>
            <pc:docMk/>
            <pc:sldMk cId="1750322399" sldId="321"/>
            <ac:spMk id="93" creationId="{66CDA792-CBA3-4E92-9B8C-27BF1F0BFCA0}"/>
          </ac:spMkLst>
        </pc:spChg>
        <pc:spChg chg="mod">
          <ac:chgData name="applet shibuya" userId="8bdd555148b5aa4b" providerId="LiveId" clId="{A77B1CC1-F0A6-430E-A394-7AA1E9A89888}" dt="2022-02-08T06:44:17.576" v="39595" actId="165"/>
          <ac:spMkLst>
            <pc:docMk/>
            <pc:sldMk cId="1750322399" sldId="321"/>
            <ac:spMk id="95" creationId="{A9254397-BCB0-4BB6-927F-337144737392}"/>
          </ac:spMkLst>
        </pc:spChg>
        <pc:spChg chg="mod">
          <ac:chgData name="applet shibuya" userId="8bdd555148b5aa4b" providerId="LiveId" clId="{A77B1CC1-F0A6-430E-A394-7AA1E9A89888}" dt="2022-02-08T06:44:17.576" v="39595" actId="165"/>
          <ac:spMkLst>
            <pc:docMk/>
            <pc:sldMk cId="1750322399" sldId="321"/>
            <ac:spMk id="96" creationId="{B3BBA6BE-0D11-4DE7-BC54-EF5FD79CD7D6}"/>
          </ac:spMkLst>
        </pc:spChg>
        <pc:spChg chg="mod">
          <ac:chgData name="applet shibuya" userId="8bdd555148b5aa4b" providerId="LiveId" clId="{A77B1CC1-F0A6-430E-A394-7AA1E9A89888}" dt="2022-02-08T06:44:17.576" v="39595" actId="165"/>
          <ac:spMkLst>
            <pc:docMk/>
            <pc:sldMk cId="1750322399" sldId="321"/>
            <ac:spMk id="97" creationId="{666A1235-9FC7-490B-B7C4-6CD63607D6E4}"/>
          </ac:spMkLst>
        </pc:spChg>
        <pc:spChg chg="mod topLvl">
          <ac:chgData name="applet shibuya" userId="8bdd555148b5aa4b" providerId="LiveId" clId="{A77B1CC1-F0A6-430E-A394-7AA1E9A89888}" dt="2022-02-08T07:03:42.812" v="39981" actId="164"/>
          <ac:spMkLst>
            <pc:docMk/>
            <pc:sldMk cId="1750322399" sldId="321"/>
            <ac:spMk id="104" creationId="{17BDC926-8ECF-4F0D-8588-0BFC67DAA991}"/>
          </ac:spMkLst>
        </pc:spChg>
        <pc:spChg chg="mod">
          <ac:chgData name="applet shibuya" userId="8bdd555148b5aa4b" providerId="LiveId" clId="{A77B1CC1-F0A6-430E-A394-7AA1E9A89888}" dt="2022-02-08T07:03:36.697" v="39980" actId="165"/>
          <ac:spMkLst>
            <pc:docMk/>
            <pc:sldMk cId="1750322399" sldId="321"/>
            <ac:spMk id="105" creationId="{2B67975D-CDC8-4FEE-9C28-7F7D11F34DF6}"/>
          </ac:spMkLst>
        </pc:spChg>
        <pc:spChg chg="mod">
          <ac:chgData name="applet shibuya" userId="8bdd555148b5aa4b" providerId="LiveId" clId="{A77B1CC1-F0A6-430E-A394-7AA1E9A89888}" dt="2022-02-08T07:03:36.697" v="39980" actId="165"/>
          <ac:spMkLst>
            <pc:docMk/>
            <pc:sldMk cId="1750322399" sldId="321"/>
            <ac:spMk id="106" creationId="{74239790-83DE-447B-B6F0-04130407CE96}"/>
          </ac:spMkLst>
        </pc:spChg>
        <pc:spChg chg="mod">
          <ac:chgData name="applet shibuya" userId="8bdd555148b5aa4b" providerId="LiveId" clId="{A77B1CC1-F0A6-430E-A394-7AA1E9A89888}" dt="2022-02-08T07:03:27.452" v="39979" actId="165"/>
          <ac:spMkLst>
            <pc:docMk/>
            <pc:sldMk cId="1750322399" sldId="321"/>
            <ac:spMk id="108" creationId="{724B2734-E4B6-4BE1-A27B-64FEA7EA194E}"/>
          </ac:spMkLst>
        </pc:spChg>
        <pc:spChg chg="mod">
          <ac:chgData name="applet shibuya" userId="8bdd555148b5aa4b" providerId="LiveId" clId="{A77B1CC1-F0A6-430E-A394-7AA1E9A89888}" dt="2022-02-08T07:03:27.452" v="39979" actId="165"/>
          <ac:spMkLst>
            <pc:docMk/>
            <pc:sldMk cId="1750322399" sldId="321"/>
            <ac:spMk id="109" creationId="{782ADE92-BC31-4476-AFC9-A371912FBCE2}"/>
          </ac:spMkLst>
        </pc:spChg>
        <pc:spChg chg="add mod">
          <ac:chgData name="applet shibuya" userId="8bdd555148b5aa4b" providerId="LiveId" clId="{A77B1CC1-F0A6-430E-A394-7AA1E9A89888}" dt="2022-02-08T07:22:30.878" v="40280" actId="14100"/>
          <ac:spMkLst>
            <pc:docMk/>
            <pc:sldMk cId="1750322399" sldId="321"/>
            <ac:spMk id="111" creationId="{1D7B3D8B-5A73-4750-B207-CDFD12B8289F}"/>
          </ac:spMkLst>
        </pc:spChg>
        <pc:spChg chg="add mod">
          <ac:chgData name="applet shibuya" userId="8bdd555148b5aa4b" providerId="LiveId" clId="{A77B1CC1-F0A6-430E-A394-7AA1E9A89888}" dt="2022-02-10T01:15:12.356" v="41217" actId="1038"/>
          <ac:spMkLst>
            <pc:docMk/>
            <pc:sldMk cId="1750322399" sldId="321"/>
            <ac:spMk id="112" creationId="{F253D68E-2D41-48D7-9A99-FD217BB0BF67}"/>
          </ac:spMkLst>
        </pc:spChg>
        <pc:spChg chg="add del mod">
          <ac:chgData name="applet shibuya" userId="8bdd555148b5aa4b" providerId="LiveId" clId="{A77B1CC1-F0A6-430E-A394-7AA1E9A89888}" dt="2022-02-08T07:28:56.779" v="40356" actId="478"/>
          <ac:spMkLst>
            <pc:docMk/>
            <pc:sldMk cId="1750322399" sldId="321"/>
            <ac:spMk id="113" creationId="{E1755978-418F-4640-A252-3299C43A3512}"/>
          </ac:spMkLst>
        </pc:spChg>
        <pc:grpChg chg="add del mod">
          <ac:chgData name="applet shibuya" userId="8bdd555148b5aa4b" providerId="LiveId" clId="{A77B1CC1-F0A6-430E-A394-7AA1E9A89888}" dt="2022-02-08T07:03:27.452" v="39979" actId="165"/>
          <ac:grpSpMkLst>
            <pc:docMk/>
            <pc:sldMk cId="1750322399" sldId="321"/>
            <ac:grpSpMk id="2" creationId="{5CBF97DF-9AE1-4738-889C-2FAC34769789}"/>
          </ac:grpSpMkLst>
        </pc:grpChg>
        <pc:grpChg chg="add mod ord">
          <ac:chgData name="applet shibuya" userId="8bdd555148b5aa4b" providerId="LiveId" clId="{A77B1CC1-F0A6-430E-A394-7AA1E9A89888}" dt="2022-02-10T01:15:06.159" v="41215" actId="1038"/>
          <ac:grpSpMkLst>
            <pc:docMk/>
            <pc:sldMk cId="1750322399" sldId="321"/>
            <ac:grpSpMk id="5" creationId="{6BCFE07F-7384-4AE2-8B96-573CC4088700}"/>
          </ac:grpSpMkLst>
        </pc:grpChg>
        <pc:grpChg chg="add mod ord">
          <ac:chgData name="applet shibuya" userId="8bdd555148b5aa4b" providerId="LiveId" clId="{A77B1CC1-F0A6-430E-A394-7AA1E9A89888}" dt="2022-02-09T11:17:07.690" v="41174" actId="1076"/>
          <ac:grpSpMkLst>
            <pc:docMk/>
            <pc:sldMk cId="1750322399" sldId="321"/>
            <ac:grpSpMk id="10" creationId="{0817C684-1A78-488D-A269-4EBBFE8AD23F}"/>
          </ac:grpSpMkLst>
        </pc:grpChg>
        <pc:grpChg chg="add del mod ord">
          <ac:chgData name="applet shibuya" userId="8bdd555148b5aa4b" providerId="LiveId" clId="{A77B1CC1-F0A6-430E-A394-7AA1E9A89888}" dt="2022-02-08T06:44:17.576" v="39595" actId="165"/>
          <ac:grpSpMkLst>
            <pc:docMk/>
            <pc:sldMk cId="1750322399" sldId="321"/>
            <ac:grpSpMk id="12" creationId="{089CC5DC-66C3-4768-B641-9D1667C21957}"/>
          </ac:grpSpMkLst>
        </pc:grpChg>
        <pc:grpChg chg="del">
          <ac:chgData name="applet shibuya" userId="8bdd555148b5aa4b" providerId="LiveId" clId="{A77B1CC1-F0A6-430E-A394-7AA1E9A89888}" dt="2022-02-07T08:54:20.918" v="37233" actId="478"/>
          <ac:grpSpMkLst>
            <pc:docMk/>
            <pc:sldMk cId="1750322399" sldId="321"/>
            <ac:grpSpMk id="42" creationId="{C06C5229-AD09-4B64-AE4C-B23B5EDC9178}"/>
          </ac:grpSpMkLst>
        </pc:grpChg>
        <pc:grpChg chg="add mod ord">
          <ac:chgData name="applet shibuya" userId="8bdd555148b5aa4b" providerId="LiveId" clId="{A77B1CC1-F0A6-430E-A394-7AA1E9A89888}" dt="2022-02-08T07:22:08.650" v="40275" actId="166"/>
          <ac:grpSpMkLst>
            <pc:docMk/>
            <pc:sldMk cId="1750322399" sldId="321"/>
            <ac:grpSpMk id="49" creationId="{C1705D37-4E46-4A1F-B0D1-DEF3665182EF}"/>
          </ac:grpSpMkLst>
        </pc:grpChg>
        <pc:grpChg chg="add mod ord">
          <ac:chgData name="applet shibuya" userId="8bdd555148b5aa4b" providerId="LiveId" clId="{A77B1CC1-F0A6-430E-A394-7AA1E9A89888}" dt="2022-02-08T07:22:08.650" v="40275" actId="166"/>
          <ac:grpSpMkLst>
            <pc:docMk/>
            <pc:sldMk cId="1750322399" sldId="321"/>
            <ac:grpSpMk id="50" creationId="{E04CA65E-4F12-4EA7-8BCE-770B800F2244}"/>
          </ac:grpSpMkLst>
        </pc:grpChg>
        <pc:grpChg chg="add del mod">
          <ac:chgData name="applet shibuya" userId="8bdd555148b5aa4b" providerId="LiveId" clId="{A77B1CC1-F0A6-430E-A394-7AA1E9A89888}" dt="2022-02-07T09:22:54.615" v="37707" actId="165"/>
          <ac:grpSpMkLst>
            <pc:docMk/>
            <pc:sldMk cId="1750322399" sldId="321"/>
            <ac:grpSpMk id="55" creationId="{75605B40-87EC-4833-BBD3-7C0A52EC6DFF}"/>
          </ac:grpSpMkLst>
        </pc:grpChg>
        <pc:grpChg chg="del mod">
          <ac:chgData name="applet shibuya" userId="8bdd555148b5aa4b" providerId="LiveId" clId="{A77B1CC1-F0A6-430E-A394-7AA1E9A89888}" dt="2022-02-07T09:28:35.310" v="37982" actId="21"/>
          <ac:grpSpMkLst>
            <pc:docMk/>
            <pc:sldMk cId="1750322399" sldId="321"/>
            <ac:grpSpMk id="75" creationId="{6D725F1B-4F5C-4FAF-A4A3-24D10427DA17}"/>
          </ac:grpSpMkLst>
        </pc:grpChg>
        <pc:grpChg chg="del">
          <ac:chgData name="applet shibuya" userId="8bdd555148b5aa4b" providerId="LiveId" clId="{A77B1CC1-F0A6-430E-A394-7AA1E9A89888}" dt="2022-02-07T08:54:20.918" v="37233" actId="478"/>
          <ac:grpSpMkLst>
            <pc:docMk/>
            <pc:sldMk cId="1750322399" sldId="321"/>
            <ac:grpSpMk id="79" creationId="{89B361C7-E4B8-4CEF-9A2F-297F7A120A11}"/>
          </ac:grpSpMkLst>
        </pc:grpChg>
        <pc:grpChg chg="add mod ord topLvl">
          <ac:chgData name="applet shibuya" userId="8bdd555148b5aa4b" providerId="LiveId" clId="{A77B1CC1-F0A6-430E-A394-7AA1E9A89888}" dt="2022-02-10T01:15:06.159" v="41215" actId="1038"/>
          <ac:grpSpMkLst>
            <pc:docMk/>
            <pc:sldMk cId="1750322399" sldId="321"/>
            <ac:grpSpMk id="81" creationId="{547B5F97-FFB6-4D7F-95FA-AE4D4D688613}"/>
          </ac:grpSpMkLst>
        </pc:grpChg>
        <pc:grpChg chg="add mod ord">
          <ac:chgData name="applet shibuya" userId="8bdd555148b5aa4b" providerId="LiveId" clId="{A77B1CC1-F0A6-430E-A394-7AA1E9A89888}" dt="2022-02-08T07:22:08.650" v="40275" actId="166"/>
          <ac:grpSpMkLst>
            <pc:docMk/>
            <pc:sldMk cId="1750322399" sldId="321"/>
            <ac:grpSpMk id="88" creationId="{1C79E736-6CD7-40C8-AED3-D9201292FF52}"/>
          </ac:grpSpMkLst>
        </pc:grpChg>
        <pc:grpChg chg="mod">
          <ac:chgData name="applet shibuya" userId="8bdd555148b5aa4b" providerId="LiveId" clId="{A77B1CC1-F0A6-430E-A394-7AA1E9A89888}" dt="2022-02-07T09:29:18.541" v="38165"/>
          <ac:grpSpMkLst>
            <pc:docMk/>
            <pc:sldMk cId="1750322399" sldId="321"/>
            <ac:grpSpMk id="89" creationId="{1B8D45D6-3A22-431F-A921-2520DBF5D73A}"/>
          </ac:grpSpMkLst>
        </pc:grpChg>
        <pc:grpChg chg="add del mod topLvl">
          <ac:chgData name="applet shibuya" userId="8bdd555148b5aa4b" providerId="LiveId" clId="{A77B1CC1-F0A6-430E-A394-7AA1E9A89888}" dt="2022-02-08T06:52:56.988" v="39770" actId="478"/>
          <ac:grpSpMkLst>
            <pc:docMk/>
            <pc:sldMk cId="1750322399" sldId="321"/>
            <ac:grpSpMk id="94" creationId="{FA1D0B2E-65F8-4833-BBFC-9330FE9B33A7}"/>
          </ac:grpSpMkLst>
        </pc:grpChg>
        <pc:grpChg chg="add del mod topLvl">
          <ac:chgData name="applet shibuya" userId="8bdd555148b5aa4b" providerId="LiveId" clId="{A77B1CC1-F0A6-430E-A394-7AA1E9A89888}" dt="2022-02-08T07:03:36.697" v="39980" actId="165"/>
          <ac:grpSpMkLst>
            <pc:docMk/>
            <pc:sldMk cId="1750322399" sldId="321"/>
            <ac:grpSpMk id="102" creationId="{79212CAC-B366-48D9-86CB-BAEB3D6D1DA4}"/>
          </ac:grpSpMkLst>
        </pc:grpChg>
        <pc:grpChg chg="mod topLvl">
          <ac:chgData name="applet shibuya" userId="8bdd555148b5aa4b" providerId="LiveId" clId="{A77B1CC1-F0A6-430E-A394-7AA1E9A89888}" dt="2022-02-08T07:03:42.812" v="39981" actId="164"/>
          <ac:grpSpMkLst>
            <pc:docMk/>
            <pc:sldMk cId="1750322399" sldId="321"/>
            <ac:grpSpMk id="103" creationId="{A9AEF2D2-DBD7-4CF1-B182-501D13265398}"/>
          </ac:grpSpMkLst>
        </pc:grpChg>
        <pc:grpChg chg="add mod ord topLvl">
          <ac:chgData name="applet shibuya" userId="8bdd555148b5aa4b" providerId="LiveId" clId="{A77B1CC1-F0A6-430E-A394-7AA1E9A89888}" dt="2022-02-08T07:55:37.700" v="41002" actId="1036"/>
          <ac:grpSpMkLst>
            <pc:docMk/>
            <pc:sldMk cId="1750322399" sldId="321"/>
            <ac:grpSpMk id="107" creationId="{8B85E231-560E-4873-B75F-E1F8D6DC0808}"/>
          </ac:grpSpMkLst>
        </pc:grpChg>
        <pc:picChg chg="add mod ord modCrop">
          <ac:chgData name="applet shibuya" userId="8bdd555148b5aa4b" providerId="LiveId" clId="{A77B1CC1-F0A6-430E-A394-7AA1E9A89888}" dt="2022-02-08T07:22:08.650" v="40275" actId="166"/>
          <ac:picMkLst>
            <pc:docMk/>
            <pc:sldMk cId="1750322399" sldId="321"/>
            <ac:picMk id="3" creationId="{093CDD85-BAE1-4D75-A87E-935C17AAB3DF}"/>
          </ac:picMkLst>
        </pc:picChg>
        <pc:picChg chg="del">
          <ac:chgData name="applet shibuya" userId="8bdd555148b5aa4b" providerId="LiveId" clId="{A77B1CC1-F0A6-430E-A394-7AA1E9A89888}" dt="2022-02-07T08:54:20.918" v="37233" actId="478"/>
          <ac:picMkLst>
            <pc:docMk/>
            <pc:sldMk cId="1750322399" sldId="321"/>
            <ac:picMk id="7" creationId="{71B63A9D-90B9-45DA-BD57-00412A229BA6}"/>
          </ac:picMkLst>
        </pc:picChg>
        <pc:picChg chg="add del mod">
          <ac:chgData name="applet shibuya" userId="8bdd555148b5aa4b" providerId="LiveId" clId="{A77B1CC1-F0A6-430E-A394-7AA1E9A89888}" dt="2022-02-08T07:29:35.389" v="40360" actId="478"/>
          <ac:picMkLst>
            <pc:docMk/>
            <pc:sldMk cId="1750322399" sldId="321"/>
            <ac:picMk id="7" creationId="{D54D6F4E-6BA5-42F5-8A1B-53A6160016C3}"/>
          </ac:picMkLst>
        </pc:picChg>
        <pc:picChg chg="add del mod">
          <ac:chgData name="applet shibuya" userId="8bdd555148b5aa4b" providerId="LiveId" clId="{A77B1CC1-F0A6-430E-A394-7AA1E9A89888}" dt="2022-02-10T01:15:47.979" v="41223" actId="21"/>
          <ac:picMkLst>
            <pc:docMk/>
            <pc:sldMk cId="1750322399" sldId="321"/>
            <ac:picMk id="9" creationId="{8671167E-DC24-455E-B803-18CC4B6C0D6A}"/>
          </ac:picMkLst>
        </pc:picChg>
        <pc:picChg chg="del">
          <ac:chgData name="applet shibuya" userId="8bdd555148b5aa4b" providerId="LiveId" clId="{A77B1CC1-F0A6-430E-A394-7AA1E9A89888}" dt="2022-02-07T08:54:20.918" v="37233" actId="478"/>
          <ac:picMkLst>
            <pc:docMk/>
            <pc:sldMk cId="1750322399" sldId="321"/>
            <ac:picMk id="11" creationId="{988205DD-5814-432E-A4BE-BE4E274757B3}"/>
          </ac:picMkLst>
        </pc:picChg>
        <pc:picChg chg="del">
          <ac:chgData name="applet shibuya" userId="8bdd555148b5aa4b" providerId="LiveId" clId="{A77B1CC1-F0A6-430E-A394-7AA1E9A89888}" dt="2022-02-07T08:54:20.918" v="37233" actId="478"/>
          <ac:picMkLst>
            <pc:docMk/>
            <pc:sldMk cId="1750322399" sldId="321"/>
            <ac:picMk id="13" creationId="{72BD7B38-0EC5-4EF8-AAA6-27CE19068FEB}"/>
          </ac:picMkLst>
        </pc:picChg>
        <pc:picChg chg="mod ord">
          <ac:chgData name="applet shibuya" userId="8bdd555148b5aa4b" providerId="LiveId" clId="{A77B1CC1-F0A6-430E-A394-7AA1E9A89888}" dt="2022-02-08T07:22:08.650" v="40275" actId="166"/>
          <ac:picMkLst>
            <pc:docMk/>
            <pc:sldMk cId="1750322399" sldId="321"/>
            <ac:picMk id="16" creationId="{79DE35BB-B58A-41C2-9A1C-5BEFFF01EBC2}"/>
          </ac:picMkLst>
        </pc:picChg>
        <pc:picChg chg="del mod modCrop">
          <ac:chgData name="applet shibuya" userId="8bdd555148b5aa4b" providerId="LiveId" clId="{A77B1CC1-F0A6-430E-A394-7AA1E9A89888}" dt="2022-02-07T09:28:35.310" v="37982" actId="21"/>
          <ac:picMkLst>
            <pc:docMk/>
            <pc:sldMk cId="1750322399" sldId="321"/>
            <ac:picMk id="17" creationId="{C4B2DC76-6870-48D2-BF18-B4D865F84FD9}"/>
          </ac:picMkLst>
        </pc:picChg>
        <pc:picChg chg="add mod">
          <ac:chgData name="applet shibuya" userId="8bdd555148b5aa4b" providerId="LiveId" clId="{A77B1CC1-F0A6-430E-A394-7AA1E9A89888}" dt="2022-02-10T01:14:55.211" v="41212" actId="14100"/>
          <ac:picMkLst>
            <pc:docMk/>
            <pc:sldMk cId="1750322399" sldId="321"/>
            <ac:picMk id="77" creationId="{298496B7-1CBF-44F7-BEF7-13F9B5199249}"/>
          </ac:picMkLst>
        </pc:picChg>
        <pc:picChg chg="add mod ord topLvl modCrop">
          <ac:chgData name="applet shibuya" userId="8bdd555148b5aa4b" providerId="LiveId" clId="{A77B1CC1-F0A6-430E-A394-7AA1E9A89888}" dt="2022-02-10T01:15:06.159" v="41215" actId="1038"/>
          <ac:picMkLst>
            <pc:docMk/>
            <pc:sldMk cId="1750322399" sldId="321"/>
            <ac:picMk id="80" creationId="{66E4527A-1153-421F-B6CA-DF4DD8669983}"/>
          </ac:picMkLst>
        </pc:picChg>
        <pc:picChg chg="mod">
          <ac:chgData name="applet shibuya" userId="8bdd555148b5aa4b" providerId="LiveId" clId="{A77B1CC1-F0A6-430E-A394-7AA1E9A89888}" dt="2022-02-08T06:44:17.576" v="39595" actId="165"/>
          <ac:picMkLst>
            <pc:docMk/>
            <pc:sldMk cId="1750322399" sldId="321"/>
            <ac:picMk id="98" creationId="{AC52C466-D689-46E7-B970-29FC798C2DB4}"/>
          </ac:picMkLst>
        </pc:picChg>
        <pc:picChg chg="mod">
          <ac:chgData name="applet shibuya" userId="8bdd555148b5aa4b" providerId="LiveId" clId="{A77B1CC1-F0A6-430E-A394-7AA1E9A89888}" dt="2022-02-08T06:44:17.576" v="39595" actId="165"/>
          <ac:picMkLst>
            <pc:docMk/>
            <pc:sldMk cId="1750322399" sldId="321"/>
            <ac:picMk id="99" creationId="{B976162E-30B8-4799-AC4E-4D3B6F231183}"/>
          </ac:picMkLst>
        </pc:picChg>
        <pc:picChg chg="mod">
          <ac:chgData name="applet shibuya" userId="8bdd555148b5aa4b" providerId="LiveId" clId="{A77B1CC1-F0A6-430E-A394-7AA1E9A89888}" dt="2022-02-08T06:44:17.576" v="39595" actId="165"/>
          <ac:picMkLst>
            <pc:docMk/>
            <pc:sldMk cId="1750322399" sldId="321"/>
            <ac:picMk id="100" creationId="{A4A0AB1E-8528-4C43-ACC0-FC4BB47D793E}"/>
          </ac:picMkLst>
        </pc:picChg>
        <pc:picChg chg="add del mod topLvl">
          <ac:chgData name="applet shibuya" userId="8bdd555148b5aa4b" providerId="LiveId" clId="{A77B1CC1-F0A6-430E-A394-7AA1E9A89888}" dt="2022-02-08T06:52:53.086" v="39768" actId="478"/>
          <ac:picMkLst>
            <pc:docMk/>
            <pc:sldMk cId="1750322399" sldId="321"/>
            <ac:picMk id="101" creationId="{272B05F2-6A5D-4900-870B-AE4F21534F8A}"/>
          </ac:picMkLst>
        </pc:picChg>
        <pc:picChg chg="add del mod ord">
          <ac:chgData name="applet shibuya" userId="8bdd555148b5aa4b" providerId="LiveId" clId="{A77B1CC1-F0A6-430E-A394-7AA1E9A89888}" dt="2022-02-10T01:15:47.979" v="41223" actId="21"/>
          <ac:picMkLst>
            <pc:docMk/>
            <pc:sldMk cId="1750322399" sldId="321"/>
            <ac:picMk id="110" creationId="{DD5C2D45-7708-4FA4-9FF3-E94C2D50AA0F}"/>
          </ac:picMkLst>
        </pc:picChg>
      </pc:sldChg>
      <pc:sldChg chg="addSp delSp modSp add mod setBg">
        <pc:chgData name="applet shibuya" userId="8bdd555148b5aa4b" providerId="LiveId" clId="{A77B1CC1-F0A6-430E-A394-7AA1E9A89888}" dt="2022-02-10T09:13:48.165" v="44730" actId="207"/>
        <pc:sldMkLst>
          <pc:docMk/>
          <pc:sldMk cId="4034992301" sldId="322"/>
        </pc:sldMkLst>
        <pc:spChg chg="add del mod">
          <ac:chgData name="applet shibuya" userId="8bdd555148b5aa4b" providerId="LiveId" clId="{A77B1CC1-F0A6-430E-A394-7AA1E9A89888}" dt="2022-02-10T09:06:22.276" v="44655" actId="478"/>
          <ac:spMkLst>
            <pc:docMk/>
            <pc:sldMk cId="4034992301" sldId="322"/>
            <ac:spMk id="11" creationId="{85723961-058D-4CD4-A8B3-C72B720D55E0}"/>
          </ac:spMkLst>
        </pc:spChg>
        <pc:spChg chg="add mod">
          <ac:chgData name="applet shibuya" userId="8bdd555148b5aa4b" providerId="LiveId" clId="{A77B1CC1-F0A6-430E-A394-7AA1E9A89888}" dt="2022-02-10T09:09:07.030" v="44698" actId="14100"/>
          <ac:spMkLst>
            <pc:docMk/>
            <pc:sldMk cId="4034992301" sldId="322"/>
            <ac:spMk id="12" creationId="{62937D98-A5ED-4299-83A0-58D537511D3F}"/>
          </ac:spMkLst>
        </pc:spChg>
        <pc:spChg chg="mod ord">
          <ac:chgData name="applet shibuya" userId="8bdd555148b5aa4b" providerId="LiveId" clId="{A77B1CC1-F0A6-430E-A394-7AA1E9A89888}" dt="2022-02-10T09:08:22.802" v="44689" actId="1076"/>
          <ac:spMkLst>
            <pc:docMk/>
            <pc:sldMk cId="4034992301" sldId="322"/>
            <ac:spMk id="33" creationId="{461A8EB7-38B8-4AC0-863F-EF4FC0E15779}"/>
          </ac:spMkLst>
        </pc:spChg>
        <pc:spChg chg="mod">
          <ac:chgData name="applet shibuya" userId="8bdd555148b5aa4b" providerId="LiveId" clId="{A77B1CC1-F0A6-430E-A394-7AA1E9A89888}" dt="2022-02-10T07:43:07.404" v="43563" actId="1076"/>
          <ac:spMkLst>
            <pc:docMk/>
            <pc:sldMk cId="4034992301" sldId="322"/>
            <ac:spMk id="54" creationId="{B3EDD646-02BF-4F9D-88BA-C899EDC0D64B}"/>
          </ac:spMkLst>
        </pc:spChg>
        <pc:spChg chg="add mod">
          <ac:chgData name="applet shibuya" userId="8bdd555148b5aa4b" providerId="LiveId" clId="{A77B1CC1-F0A6-430E-A394-7AA1E9A89888}" dt="2022-02-10T08:51:18.729" v="44238" actId="20577"/>
          <ac:spMkLst>
            <pc:docMk/>
            <pc:sldMk cId="4034992301" sldId="322"/>
            <ac:spMk id="77" creationId="{435CFA27-4AFB-4E92-81C8-0ED91C5F3044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79" creationId="{5E026010-BBF9-4B0E-9567-DE42429BD3DC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80" creationId="{31AB21C6-5987-4467-9760-5A1EADDE4F34}"/>
          </ac:spMkLst>
        </pc:spChg>
        <pc:spChg chg="mod">
          <ac:chgData name="applet shibuya" userId="8bdd555148b5aa4b" providerId="LiveId" clId="{A77B1CC1-F0A6-430E-A394-7AA1E9A89888}" dt="2022-02-10T07:43:26.168" v="43579" actId="20577"/>
          <ac:spMkLst>
            <pc:docMk/>
            <pc:sldMk cId="4034992301" sldId="322"/>
            <ac:spMk id="81" creationId="{66C8BA71-88FC-4D31-84E6-EB4E2D08CF91}"/>
          </ac:spMkLst>
        </pc:spChg>
        <pc:spChg chg="mod">
          <ac:chgData name="applet shibuya" userId="8bdd555148b5aa4b" providerId="LiveId" clId="{A77B1CC1-F0A6-430E-A394-7AA1E9A89888}" dt="2022-02-10T07:42:04.575" v="43548" actId="1038"/>
          <ac:spMkLst>
            <pc:docMk/>
            <pc:sldMk cId="4034992301" sldId="322"/>
            <ac:spMk id="91" creationId="{94A5CF85-F9C4-4AC3-9D76-EFE1C387B99A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2" creationId="{1CC85900-114E-4255-AB68-969336CA128E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3" creationId="{A6555BE0-56D4-4042-A938-1A232C596532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4" creationId="{2E2C8060-7AB7-40FA-9C18-5683CB598F56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5" creationId="{AEF81795-A344-475C-923D-9ADB8E98DC09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7" creationId="{B83F9DC9-7327-4764-B3D5-94619AE93839}"/>
          </ac:spMkLst>
        </pc:spChg>
        <pc:spChg chg="del">
          <ac:chgData name="applet shibuya" userId="8bdd555148b5aa4b" providerId="LiveId" clId="{A77B1CC1-F0A6-430E-A394-7AA1E9A89888}" dt="2022-02-10T07:41:56.483" v="43472" actId="478"/>
          <ac:spMkLst>
            <pc:docMk/>
            <pc:sldMk cId="4034992301" sldId="322"/>
            <ac:spMk id="98" creationId="{86D467F7-8133-47ED-BC25-883495A5ED89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109" creationId="{080CF284-CBC5-4C25-BCCB-49F16FF662FB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110" creationId="{9D0DFC91-755A-4DAA-BF40-7033FCA6E18A}"/>
          </ac:spMkLst>
        </pc:spChg>
        <pc:spChg chg="mod">
          <ac:chgData name="applet shibuya" userId="8bdd555148b5aa4b" providerId="LiveId" clId="{A77B1CC1-F0A6-430E-A394-7AA1E9A89888}" dt="2022-02-10T08:48:51.693" v="44228" actId="20577"/>
          <ac:spMkLst>
            <pc:docMk/>
            <pc:sldMk cId="4034992301" sldId="322"/>
            <ac:spMk id="111" creationId="{A4DC72A3-3BDB-4E3D-BD66-A2548373A245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112" creationId="{90EBB99A-8E48-44DB-B6DE-392E11BAC035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113" creationId="{BDD4164E-D93B-4596-934F-F583D1515CEA}"/>
          </ac:spMkLst>
        </pc:spChg>
        <pc:spChg chg="mod">
          <ac:chgData name="applet shibuya" userId="8bdd555148b5aa4b" providerId="LiveId" clId="{A77B1CC1-F0A6-430E-A394-7AA1E9A89888}" dt="2022-02-10T07:43:04.998" v="43561"/>
          <ac:spMkLst>
            <pc:docMk/>
            <pc:sldMk cId="4034992301" sldId="322"/>
            <ac:spMk id="114" creationId="{CD424391-DCD7-4DA4-90F6-0E60B3641ED7}"/>
          </ac:spMkLst>
        </pc:spChg>
        <pc:spChg chg="add mod">
          <ac:chgData name="applet shibuya" userId="8bdd555148b5aa4b" providerId="LiveId" clId="{A77B1CC1-F0A6-430E-A394-7AA1E9A89888}" dt="2022-02-10T09:09:34.212" v="44703" actId="1076"/>
          <ac:spMkLst>
            <pc:docMk/>
            <pc:sldMk cId="4034992301" sldId="322"/>
            <ac:spMk id="115" creationId="{9A38C56D-1438-43E5-AD7B-9D60CA56D183}"/>
          </ac:spMkLst>
        </pc:spChg>
        <pc:spChg chg="add mod ord">
          <ac:chgData name="applet shibuya" userId="8bdd555148b5aa4b" providerId="LiveId" clId="{A77B1CC1-F0A6-430E-A394-7AA1E9A89888}" dt="2022-02-10T09:13:48.165" v="44730" actId="207"/>
          <ac:spMkLst>
            <pc:docMk/>
            <pc:sldMk cId="4034992301" sldId="322"/>
            <ac:spMk id="116" creationId="{6BFB5DC0-F180-4673-883C-E65CED0D9D95}"/>
          </ac:spMkLst>
        </pc:spChg>
        <pc:spChg chg="add mod">
          <ac:chgData name="applet shibuya" userId="8bdd555148b5aa4b" providerId="LiveId" clId="{A77B1CC1-F0A6-430E-A394-7AA1E9A89888}" dt="2022-02-10T09:07:51.309" v="44681" actId="1076"/>
          <ac:spMkLst>
            <pc:docMk/>
            <pc:sldMk cId="4034992301" sldId="322"/>
            <ac:spMk id="117" creationId="{9CBE75CE-B253-4AB5-8669-CB4D27024B5D}"/>
          </ac:spMkLst>
        </pc:spChg>
        <pc:spChg chg="add mod">
          <ac:chgData name="applet shibuya" userId="8bdd555148b5aa4b" providerId="LiveId" clId="{A77B1CC1-F0A6-430E-A394-7AA1E9A89888}" dt="2022-02-10T09:11:03.621" v="44714" actId="1038"/>
          <ac:spMkLst>
            <pc:docMk/>
            <pc:sldMk cId="4034992301" sldId="322"/>
            <ac:spMk id="118" creationId="{4A2EEA08-75D6-45F7-B8C6-DB4C150948F7}"/>
          </ac:spMkLst>
        </pc:spChg>
        <pc:spChg chg="add mod">
          <ac:chgData name="applet shibuya" userId="8bdd555148b5aa4b" providerId="LiveId" clId="{A77B1CC1-F0A6-430E-A394-7AA1E9A89888}" dt="2022-02-10T09:09:02.436" v="44697" actId="1076"/>
          <ac:spMkLst>
            <pc:docMk/>
            <pc:sldMk cId="4034992301" sldId="322"/>
            <ac:spMk id="119" creationId="{7C2094C9-8E05-48D0-B532-0845A213C232}"/>
          </ac:spMkLst>
        </pc:spChg>
        <pc:spChg chg="add mod ord">
          <ac:chgData name="applet shibuya" userId="8bdd555148b5aa4b" providerId="LiveId" clId="{A77B1CC1-F0A6-430E-A394-7AA1E9A89888}" dt="2022-02-10T09:08:28.522" v="44690" actId="1076"/>
          <ac:spMkLst>
            <pc:docMk/>
            <pc:sldMk cId="4034992301" sldId="322"/>
            <ac:spMk id="120" creationId="{5A4FFD6F-D404-4D77-A2B2-F050F7A0644A}"/>
          </ac:spMkLst>
        </pc:spChg>
        <pc:spChg chg="add mod">
          <ac:chgData name="applet shibuya" userId="8bdd555148b5aa4b" providerId="LiveId" clId="{A77B1CC1-F0A6-430E-A394-7AA1E9A89888}" dt="2022-02-10T09:09:40.495" v="44705" actId="1076"/>
          <ac:spMkLst>
            <pc:docMk/>
            <pc:sldMk cId="4034992301" sldId="322"/>
            <ac:spMk id="121" creationId="{24007D49-9B2C-4BAA-BC7D-A54784CAAF7D}"/>
          </ac:spMkLst>
        </pc:spChg>
        <pc:spChg chg="add mod">
          <ac:chgData name="applet shibuya" userId="8bdd555148b5aa4b" providerId="LiveId" clId="{A77B1CC1-F0A6-430E-A394-7AA1E9A89888}" dt="2022-02-10T09:09:11.245" v="44699" actId="14100"/>
          <ac:spMkLst>
            <pc:docMk/>
            <pc:sldMk cId="4034992301" sldId="322"/>
            <ac:spMk id="122" creationId="{69034D80-D079-4F6E-9701-001A340FD411}"/>
          </ac:spMkLst>
        </pc:spChg>
        <pc:spChg chg="add mod">
          <ac:chgData name="applet shibuya" userId="8bdd555148b5aa4b" providerId="LiveId" clId="{A77B1CC1-F0A6-430E-A394-7AA1E9A89888}" dt="2022-02-10T09:08:18.950" v="44688" actId="1076"/>
          <ac:spMkLst>
            <pc:docMk/>
            <pc:sldMk cId="4034992301" sldId="322"/>
            <ac:spMk id="123" creationId="{FCD9DCBF-B66A-4650-8151-8BD808CDD390}"/>
          </ac:spMkLst>
        </pc:spChg>
        <pc:grpChg chg="del">
          <ac:chgData name="applet shibuya" userId="8bdd555148b5aa4b" providerId="LiveId" clId="{A77B1CC1-F0A6-430E-A394-7AA1E9A89888}" dt="2022-02-10T07:41:56.483" v="43472" actId="478"/>
          <ac:grpSpMkLst>
            <pc:docMk/>
            <pc:sldMk cId="4034992301" sldId="322"/>
            <ac:grpSpMk id="2" creationId="{8457563E-23F5-420F-9326-A2EA011D1FDB}"/>
          </ac:grpSpMkLst>
        </pc:grpChg>
        <pc:grpChg chg="del">
          <ac:chgData name="applet shibuya" userId="8bdd555148b5aa4b" providerId="LiveId" clId="{A77B1CC1-F0A6-430E-A394-7AA1E9A89888}" dt="2022-02-10T07:41:56.483" v="43472" actId="478"/>
          <ac:grpSpMkLst>
            <pc:docMk/>
            <pc:sldMk cId="4034992301" sldId="322"/>
            <ac:grpSpMk id="45" creationId="{800754D4-DE0E-46A3-B633-3688A24A67CC}"/>
          </ac:grpSpMkLst>
        </pc:grpChg>
        <pc:grpChg chg="mod">
          <ac:chgData name="applet shibuya" userId="8bdd555148b5aa4b" providerId="LiveId" clId="{A77B1CC1-F0A6-430E-A394-7AA1E9A89888}" dt="2022-02-10T07:42:04.575" v="43548" actId="1038"/>
          <ac:grpSpMkLst>
            <pc:docMk/>
            <pc:sldMk cId="4034992301" sldId="322"/>
            <ac:grpSpMk id="50" creationId="{F2D6AE35-7ABD-459E-8DFC-BDABEFE4A87D}"/>
          </ac:grpSpMkLst>
        </pc:grpChg>
        <pc:grpChg chg="del">
          <ac:chgData name="applet shibuya" userId="8bdd555148b5aa4b" providerId="LiveId" clId="{A77B1CC1-F0A6-430E-A394-7AA1E9A89888}" dt="2022-02-10T07:41:56.483" v="43472" actId="478"/>
          <ac:grpSpMkLst>
            <pc:docMk/>
            <pc:sldMk cId="4034992301" sldId="322"/>
            <ac:grpSpMk id="68" creationId="{1E6FBCF9-2270-41B9-85E7-F1A87F8397CF}"/>
          </ac:grpSpMkLst>
        </pc:grpChg>
        <pc:grpChg chg="mod">
          <ac:chgData name="applet shibuya" userId="8bdd555148b5aa4b" providerId="LiveId" clId="{A77B1CC1-F0A6-430E-A394-7AA1E9A89888}" dt="2022-02-10T09:11:10.972" v="44715" actId="14100"/>
          <ac:grpSpMkLst>
            <pc:docMk/>
            <pc:sldMk cId="4034992301" sldId="322"/>
            <ac:grpSpMk id="71" creationId="{381C4AFD-68BB-481F-9C71-1C3983B4A30B}"/>
          </ac:grpSpMkLst>
        </pc:grpChg>
        <pc:grpChg chg="add mod">
          <ac:chgData name="applet shibuya" userId="8bdd555148b5aa4b" providerId="LiveId" clId="{A77B1CC1-F0A6-430E-A394-7AA1E9A89888}" dt="2022-02-10T09:09:37.056" v="44704" actId="1076"/>
          <ac:grpSpMkLst>
            <pc:docMk/>
            <pc:sldMk cId="4034992301" sldId="322"/>
            <ac:grpSpMk id="78" creationId="{D645ACEA-3FBB-491E-9877-79DDB6DADC26}"/>
          </ac:grpSpMkLst>
        </pc:grpChg>
        <pc:grpChg chg="mod">
          <ac:chgData name="applet shibuya" userId="8bdd555148b5aa4b" providerId="LiveId" clId="{A77B1CC1-F0A6-430E-A394-7AA1E9A89888}" dt="2022-02-10T07:42:04.575" v="43548" actId="1038"/>
          <ac:grpSpMkLst>
            <pc:docMk/>
            <pc:sldMk cId="4034992301" sldId="322"/>
            <ac:grpSpMk id="82" creationId="{E3E189F6-1F09-447D-9A39-19EAEE9ED5AF}"/>
          </ac:grpSpMkLst>
        </pc:grpChg>
        <pc:grpChg chg="del">
          <ac:chgData name="applet shibuya" userId="8bdd555148b5aa4b" providerId="LiveId" clId="{A77B1CC1-F0A6-430E-A394-7AA1E9A89888}" dt="2022-02-10T07:41:56.483" v="43472" actId="478"/>
          <ac:grpSpMkLst>
            <pc:docMk/>
            <pc:sldMk cId="4034992301" sldId="322"/>
            <ac:grpSpMk id="99" creationId="{15A6D272-A244-4869-BDDB-64DD0BABB6BA}"/>
          </ac:grpSpMkLst>
        </pc:grpChg>
        <pc:picChg chg="del">
          <ac:chgData name="applet shibuya" userId="8bdd555148b5aa4b" providerId="LiveId" clId="{A77B1CC1-F0A6-430E-A394-7AA1E9A89888}" dt="2022-02-10T07:41:56.483" v="43472" actId="478"/>
          <ac:picMkLst>
            <pc:docMk/>
            <pc:sldMk cId="4034992301" sldId="322"/>
            <ac:picMk id="4" creationId="{411739C9-50E0-4586-B4BC-D8E939D0E262}"/>
          </ac:picMkLst>
        </pc:picChg>
        <pc:picChg chg="mod">
          <ac:chgData name="applet shibuya" userId="8bdd555148b5aa4b" providerId="LiveId" clId="{A77B1CC1-F0A6-430E-A394-7AA1E9A89888}" dt="2022-02-10T07:42:04.575" v="43548" actId="1038"/>
          <ac:picMkLst>
            <pc:docMk/>
            <pc:sldMk cId="4034992301" sldId="322"/>
            <ac:picMk id="5" creationId="{0F94EEA7-1ED9-4EB9-9813-A426B0D95DCC}"/>
          </ac:picMkLst>
        </pc:picChg>
        <pc:picChg chg="del">
          <ac:chgData name="applet shibuya" userId="8bdd555148b5aa4b" providerId="LiveId" clId="{A77B1CC1-F0A6-430E-A394-7AA1E9A89888}" dt="2022-02-10T07:41:56.483" v="43472" actId="478"/>
          <ac:picMkLst>
            <pc:docMk/>
            <pc:sldMk cId="4034992301" sldId="322"/>
            <ac:picMk id="6" creationId="{B8DFF6C4-3DD5-4FE1-B727-21BA25680ADE}"/>
          </ac:picMkLst>
        </pc:picChg>
        <pc:picChg chg="add mod">
          <ac:chgData name="applet shibuya" userId="8bdd555148b5aa4b" providerId="LiveId" clId="{A77B1CC1-F0A6-430E-A394-7AA1E9A89888}" dt="2022-02-10T09:10:57.169" v="44708" actId="207"/>
          <ac:picMkLst>
            <pc:docMk/>
            <pc:sldMk cId="4034992301" sldId="322"/>
            <ac:picMk id="14" creationId="{C6A66900-2AE1-4261-AE0B-41A1E1CE68E8}"/>
          </ac:picMkLst>
        </pc:picChg>
        <pc:picChg chg="del">
          <ac:chgData name="applet shibuya" userId="8bdd555148b5aa4b" providerId="LiveId" clId="{A77B1CC1-F0A6-430E-A394-7AA1E9A89888}" dt="2022-02-10T07:41:56.483" v="43472" actId="478"/>
          <ac:picMkLst>
            <pc:docMk/>
            <pc:sldMk cId="4034992301" sldId="322"/>
            <ac:picMk id="96" creationId="{2742DC0E-04EF-497D-9B03-33A6951B0F94}"/>
          </ac:picMkLst>
        </pc:picChg>
      </pc:sldChg>
      <pc:sldChg chg="addSp delSp modSp add mod setBg">
        <pc:chgData name="applet shibuya" userId="8bdd555148b5aa4b" providerId="LiveId" clId="{A77B1CC1-F0A6-430E-A394-7AA1E9A89888}" dt="2022-02-14T06:01:47.517" v="48731" actId="1036"/>
        <pc:sldMkLst>
          <pc:docMk/>
          <pc:sldMk cId="4192340521" sldId="323"/>
        </pc:sldMkLst>
        <pc:spChg chg="del">
          <ac:chgData name="applet shibuya" userId="8bdd555148b5aa4b" providerId="LiveId" clId="{A77B1CC1-F0A6-430E-A394-7AA1E9A89888}" dt="2022-02-14T04:07:07.045" v="46723" actId="478"/>
          <ac:spMkLst>
            <pc:docMk/>
            <pc:sldMk cId="4192340521" sldId="323"/>
            <ac:spMk id="4" creationId="{7507B93D-EE56-49F8-BF01-9715991AFD7D}"/>
          </ac:spMkLst>
        </pc:spChg>
        <pc:spChg chg="del">
          <ac:chgData name="applet shibuya" userId="8bdd555148b5aa4b" providerId="LiveId" clId="{A77B1CC1-F0A6-430E-A394-7AA1E9A89888}" dt="2022-02-14T04:07:07.045" v="46723" actId="478"/>
          <ac:spMkLst>
            <pc:docMk/>
            <pc:sldMk cId="4192340521" sldId="323"/>
            <ac:spMk id="34" creationId="{65781A71-0A9B-4335-B8B2-5A7D1C6179F3}"/>
          </ac:spMkLst>
        </pc:spChg>
        <pc:spChg chg="del">
          <ac:chgData name="applet shibuya" userId="8bdd555148b5aa4b" providerId="LiveId" clId="{A77B1CC1-F0A6-430E-A394-7AA1E9A89888}" dt="2022-02-14T04:07:15.916" v="46725" actId="478"/>
          <ac:spMkLst>
            <pc:docMk/>
            <pc:sldMk cId="4192340521" sldId="323"/>
            <ac:spMk id="35" creationId="{70822920-869D-4D2D-BEC8-B100933A51D3}"/>
          </ac:spMkLst>
        </pc:spChg>
        <pc:spChg chg="mod">
          <ac:chgData name="applet shibuya" userId="8bdd555148b5aa4b" providerId="LiveId" clId="{A77B1CC1-F0A6-430E-A394-7AA1E9A89888}" dt="2022-02-14T06:01:40.471" v="48728" actId="1036"/>
          <ac:spMkLst>
            <pc:docMk/>
            <pc:sldMk cId="4192340521" sldId="323"/>
            <ac:spMk id="36" creationId="{E5C89E3A-B132-4C2E-8958-5C0D36B521D0}"/>
          </ac:spMkLst>
        </pc:spChg>
        <pc:spChg chg="del">
          <ac:chgData name="applet shibuya" userId="8bdd555148b5aa4b" providerId="LiveId" clId="{A77B1CC1-F0A6-430E-A394-7AA1E9A89888}" dt="2022-02-14T04:07:15.916" v="46725" actId="478"/>
          <ac:spMkLst>
            <pc:docMk/>
            <pc:sldMk cId="4192340521" sldId="323"/>
            <ac:spMk id="52" creationId="{3DB01552-7A0D-4580-BCB1-E8A685797711}"/>
          </ac:spMkLst>
        </pc:spChg>
        <pc:spChg chg="mod">
          <ac:chgData name="applet shibuya" userId="8bdd555148b5aa4b" providerId="LiveId" clId="{A77B1CC1-F0A6-430E-A394-7AA1E9A89888}" dt="2022-02-14T04:39:08.111" v="47669" actId="1076"/>
          <ac:spMkLst>
            <pc:docMk/>
            <pc:sldMk cId="4192340521" sldId="323"/>
            <ac:spMk id="63" creationId="{25C46979-5E70-4DE7-A581-0C4C7613726B}"/>
          </ac:spMkLst>
        </pc:spChg>
        <pc:spChg chg="del">
          <ac:chgData name="applet shibuya" userId="8bdd555148b5aa4b" providerId="LiveId" clId="{A77B1CC1-F0A6-430E-A394-7AA1E9A89888}" dt="2022-02-14T04:08:07.714" v="46819" actId="478"/>
          <ac:spMkLst>
            <pc:docMk/>
            <pc:sldMk cId="4192340521" sldId="323"/>
            <ac:spMk id="64" creationId="{E4F6A022-F768-409B-BC19-F1B3657FC70E}"/>
          </ac:spMkLst>
        </pc:spChg>
        <pc:spChg chg="del">
          <ac:chgData name="applet shibuya" userId="8bdd555148b5aa4b" providerId="LiveId" clId="{A77B1CC1-F0A6-430E-A394-7AA1E9A89888}" dt="2022-02-14T04:08:07.714" v="46819" actId="478"/>
          <ac:spMkLst>
            <pc:docMk/>
            <pc:sldMk cId="4192340521" sldId="323"/>
            <ac:spMk id="65" creationId="{F8FC922A-F6F4-4DB1-B5AB-3A91E99B1B55}"/>
          </ac:spMkLst>
        </pc:spChg>
        <pc:spChg chg="del">
          <ac:chgData name="applet shibuya" userId="8bdd555148b5aa4b" providerId="LiveId" clId="{A77B1CC1-F0A6-430E-A394-7AA1E9A89888}" dt="2022-02-14T04:08:07.714" v="46819" actId="478"/>
          <ac:spMkLst>
            <pc:docMk/>
            <pc:sldMk cId="4192340521" sldId="323"/>
            <ac:spMk id="66" creationId="{84A7DF6B-E853-49B6-9B42-868408898FA1}"/>
          </ac:spMkLst>
        </pc:spChg>
        <pc:spChg chg="del">
          <ac:chgData name="applet shibuya" userId="8bdd555148b5aa4b" providerId="LiveId" clId="{A77B1CC1-F0A6-430E-A394-7AA1E9A89888}" dt="2022-02-14T04:08:07.714" v="46819" actId="478"/>
          <ac:spMkLst>
            <pc:docMk/>
            <pc:sldMk cId="4192340521" sldId="323"/>
            <ac:spMk id="67" creationId="{40937C58-FA33-4B50-B4BE-964EB30A9375}"/>
          </ac:spMkLst>
        </pc:spChg>
        <pc:spChg chg="mod">
          <ac:chgData name="applet shibuya" userId="8bdd555148b5aa4b" providerId="LiveId" clId="{A77B1CC1-F0A6-430E-A394-7AA1E9A89888}" dt="2022-02-14T06:01:40.471" v="48728" actId="1036"/>
          <ac:spMkLst>
            <pc:docMk/>
            <pc:sldMk cId="4192340521" sldId="323"/>
            <ac:spMk id="91" creationId="{4E6C07CC-D118-473F-991D-CB505B06BEA8}"/>
          </ac:spMkLst>
        </pc:spChg>
        <pc:spChg chg="del">
          <ac:chgData name="applet shibuya" userId="8bdd555148b5aa4b" providerId="LiveId" clId="{A77B1CC1-F0A6-430E-A394-7AA1E9A89888}" dt="2022-02-14T04:07:15.916" v="46725" actId="478"/>
          <ac:spMkLst>
            <pc:docMk/>
            <pc:sldMk cId="4192340521" sldId="323"/>
            <ac:spMk id="97" creationId="{068E1296-832B-478D-AA72-684DC4FC1C92}"/>
          </ac:spMkLst>
        </pc:spChg>
        <pc:spChg chg="add mod">
          <ac:chgData name="applet shibuya" userId="8bdd555148b5aa4b" providerId="LiveId" clId="{A77B1CC1-F0A6-430E-A394-7AA1E9A89888}" dt="2022-02-14T06:01:33.109" v="48721" actId="1037"/>
          <ac:spMkLst>
            <pc:docMk/>
            <pc:sldMk cId="4192340521" sldId="323"/>
            <ac:spMk id="108" creationId="{CAE256F2-E04A-4F48-B51D-B9D4796136A2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13" creationId="{CE6527C5-C583-4573-80CC-4937BA05189E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14" creationId="{C5DA2E6A-AD32-4BEC-80A5-3235FDB889F7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16" creationId="{BB620F2A-0831-413D-B517-EA5F677A55EB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17" creationId="{FA98B003-782E-49F6-93F5-8D78D094B99F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19" creationId="{5F872D3B-4172-48CF-BA26-E6FA799A389E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0" creationId="{290B2434-B600-4F9B-A0B6-D079F9579A61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1" creationId="{76E34699-AFAE-429F-8E69-AEC42C2FA145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2" creationId="{6E8219FF-9F9C-450B-A7E7-2D856683DDD6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3" creationId="{1807F06B-B2A0-4FCE-BDA8-49423CD695D1}"/>
          </ac:spMkLst>
        </pc:spChg>
        <pc:spChg chg="add mod">
          <ac:chgData name="applet shibuya" userId="8bdd555148b5aa4b" providerId="LiveId" clId="{A77B1CC1-F0A6-430E-A394-7AA1E9A89888}" dt="2022-02-14T06:01:33.109" v="48721" actId="1037"/>
          <ac:spMkLst>
            <pc:docMk/>
            <pc:sldMk cId="4192340521" sldId="323"/>
            <ac:spMk id="124" creationId="{C9BB58F6-BEBA-4693-8C01-2FCFA901280F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7" creationId="{00F33C39-A104-4E95-816F-483D6D429D51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8" creationId="{A2D6AE2F-5809-4D35-95DE-3143B26D396F}"/>
          </ac:spMkLst>
        </pc:spChg>
        <pc:spChg chg="mod">
          <ac:chgData name="applet shibuya" userId="8bdd555148b5aa4b" providerId="LiveId" clId="{A77B1CC1-F0A6-430E-A394-7AA1E9A89888}" dt="2022-02-14T04:08:11.792" v="46821"/>
          <ac:spMkLst>
            <pc:docMk/>
            <pc:sldMk cId="4192340521" sldId="323"/>
            <ac:spMk id="129" creationId="{F0EDD221-60B8-43B1-B7FF-98A2EBE43E0D}"/>
          </ac:spMkLst>
        </pc:spChg>
        <pc:spChg chg="add mod">
          <ac:chgData name="applet shibuya" userId="8bdd555148b5aa4b" providerId="LiveId" clId="{A77B1CC1-F0A6-430E-A394-7AA1E9A89888}" dt="2022-02-14T06:01:40.471" v="48728" actId="1036"/>
          <ac:spMkLst>
            <pc:docMk/>
            <pc:sldMk cId="4192340521" sldId="323"/>
            <ac:spMk id="130" creationId="{30AEDB16-71A4-476D-BC99-F49429785C70}"/>
          </ac:spMkLst>
        </pc:spChg>
        <pc:spChg chg="add mod">
          <ac:chgData name="applet shibuya" userId="8bdd555148b5aa4b" providerId="LiveId" clId="{A77B1CC1-F0A6-430E-A394-7AA1E9A89888}" dt="2022-02-14T06:01:33.109" v="48721" actId="1037"/>
          <ac:spMkLst>
            <pc:docMk/>
            <pc:sldMk cId="4192340521" sldId="323"/>
            <ac:spMk id="131" creationId="{EEBB6339-018F-4677-B2CE-6057B981D1B3}"/>
          </ac:spMkLst>
        </pc:spChg>
        <pc:spChg chg="add del mod">
          <ac:chgData name="applet shibuya" userId="8bdd555148b5aa4b" providerId="LiveId" clId="{A77B1CC1-F0A6-430E-A394-7AA1E9A89888}" dt="2022-02-14T04:40:37.987" v="47759" actId="478"/>
          <ac:spMkLst>
            <pc:docMk/>
            <pc:sldMk cId="4192340521" sldId="323"/>
            <ac:spMk id="132" creationId="{4C38E564-B900-47CA-A177-5FD1BBBB9A84}"/>
          </ac:spMkLst>
        </pc:spChg>
        <pc:spChg chg="mod">
          <ac:chgData name="applet shibuya" userId="8bdd555148b5aa4b" providerId="LiveId" clId="{A77B1CC1-F0A6-430E-A394-7AA1E9A89888}" dt="2022-02-14T04:18:38.014" v="47108"/>
          <ac:spMkLst>
            <pc:docMk/>
            <pc:sldMk cId="4192340521" sldId="323"/>
            <ac:spMk id="136" creationId="{DB052E65-BC99-4096-A799-A52BF267D41E}"/>
          </ac:spMkLst>
        </pc:spChg>
        <pc:spChg chg="mod">
          <ac:chgData name="applet shibuya" userId="8bdd555148b5aa4b" providerId="LiveId" clId="{A77B1CC1-F0A6-430E-A394-7AA1E9A89888}" dt="2022-02-14T04:21:19.352" v="47239" actId="1076"/>
          <ac:spMkLst>
            <pc:docMk/>
            <pc:sldMk cId="4192340521" sldId="323"/>
            <ac:spMk id="137" creationId="{499C75A9-644D-4A0E-85F1-CC9643391C61}"/>
          </ac:spMkLst>
        </pc:spChg>
        <pc:spChg chg="add del mod">
          <ac:chgData name="applet shibuya" userId="8bdd555148b5aa4b" providerId="LiveId" clId="{A77B1CC1-F0A6-430E-A394-7AA1E9A89888}" dt="2022-02-14T04:40:37.987" v="47759" actId="478"/>
          <ac:spMkLst>
            <pc:docMk/>
            <pc:sldMk cId="4192340521" sldId="323"/>
            <ac:spMk id="138" creationId="{68BAD91D-38D9-47B1-BA37-8516F9F27F75}"/>
          </ac:spMkLst>
        </pc:spChg>
        <pc:spChg chg="add del mod">
          <ac:chgData name="applet shibuya" userId="8bdd555148b5aa4b" providerId="LiveId" clId="{A77B1CC1-F0A6-430E-A394-7AA1E9A89888}" dt="2022-02-14T05:34:36.807" v="48322" actId="21"/>
          <ac:spMkLst>
            <pc:docMk/>
            <pc:sldMk cId="4192340521" sldId="323"/>
            <ac:spMk id="139" creationId="{059377C4-29D2-47A6-83FE-3DDF309562DF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3" creationId="{FB498C6E-DE7A-47A7-9B61-98601F3BBB3F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4" creationId="{D5AFBA61-E3D5-4F22-BAAF-A122E7FAB61B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6" creationId="{E87BF701-01F3-4AC0-A0F0-CC69EFDC8C81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7" creationId="{F9D13189-9441-44D7-99A6-3ED0D232490D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8" creationId="{C05A837A-BD8B-4C44-B751-870296412D9F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49" creationId="{55EB104A-20E9-4147-949E-6A9DB7642277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0" creationId="{E525F930-110D-42FA-9DBA-15B0FAFD4A87}"/>
          </ac:spMkLst>
        </pc:spChg>
        <pc:spChg chg="add del mod">
          <ac:chgData name="applet shibuya" userId="8bdd555148b5aa4b" providerId="LiveId" clId="{A77B1CC1-F0A6-430E-A394-7AA1E9A89888}" dt="2022-02-14T05:34:36.807" v="48322" actId="21"/>
          <ac:spMkLst>
            <pc:docMk/>
            <pc:sldMk cId="4192340521" sldId="323"/>
            <ac:spMk id="151" creationId="{7FA92560-3CA5-4D04-BC0D-5B0C5DF92D7F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3" creationId="{89BFAC21-1794-486F-9C7A-B2CE275C13F0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4" creationId="{BBCA92B8-5155-4162-A089-8C5615DFEA47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7" creationId="{1D9B36B8-9CCB-450B-BC21-FBD298CB018A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8" creationId="{CEDDCEB2-2FF5-4800-9C1E-DF553C5AE325}"/>
          </ac:spMkLst>
        </pc:spChg>
        <pc:spChg chg="mod">
          <ac:chgData name="applet shibuya" userId="8bdd555148b5aa4b" providerId="LiveId" clId="{A77B1CC1-F0A6-430E-A394-7AA1E9A89888}" dt="2022-02-14T04:40:48.366" v="47761"/>
          <ac:spMkLst>
            <pc:docMk/>
            <pc:sldMk cId="4192340521" sldId="323"/>
            <ac:spMk id="159" creationId="{DA17C7A6-D937-4862-BC74-A3333C5C0B33}"/>
          </ac:spMkLst>
        </pc:spChg>
        <pc:spChg chg="add del mod">
          <ac:chgData name="applet shibuya" userId="8bdd555148b5aa4b" providerId="LiveId" clId="{A77B1CC1-F0A6-430E-A394-7AA1E9A89888}" dt="2022-02-14T05:34:36.807" v="48322" actId="21"/>
          <ac:spMkLst>
            <pc:docMk/>
            <pc:sldMk cId="4192340521" sldId="323"/>
            <ac:spMk id="160" creationId="{97D61DA4-286B-4A11-9607-BD4BB1C7A63D}"/>
          </ac:spMkLst>
        </pc:spChg>
        <pc:spChg chg="add mod">
          <ac:chgData name="applet shibuya" userId="8bdd555148b5aa4b" providerId="LiveId" clId="{A77B1CC1-F0A6-430E-A394-7AA1E9A89888}" dt="2022-02-14T06:01:33.109" v="48721" actId="1037"/>
          <ac:spMkLst>
            <pc:docMk/>
            <pc:sldMk cId="4192340521" sldId="323"/>
            <ac:spMk id="161" creationId="{3861C203-8AE6-49B5-B38E-09486835F6CC}"/>
          </ac:spMkLst>
        </pc:spChg>
        <pc:spChg chg="add del">
          <ac:chgData name="applet shibuya" userId="8bdd555148b5aa4b" providerId="LiveId" clId="{A77B1CC1-F0A6-430E-A394-7AA1E9A89888}" dt="2022-02-14T05:59:33.966" v="48494" actId="22"/>
          <ac:spMkLst>
            <pc:docMk/>
            <pc:sldMk cId="4192340521" sldId="323"/>
            <ac:spMk id="162" creationId="{AF472D09-B553-4503-82C3-193CFD3D1289}"/>
          </ac:spMkLst>
        </pc:spChg>
        <pc:spChg chg="add del mod">
          <ac:chgData name="applet shibuya" userId="8bdd555148b5aa4b" providerId="LiveId" clId="{A77B1CC1-F0A6-430E-A394-7AA1E9A89888}" dt="2022-02-14T06:00:39.146" v="48597"/>
          <ac:spMkLst>
            <pc:docMk/>
            <pc:sldMk cId="4192340521" sldId="323"/>
            <ac:spMk id="163" creationId="{AD36D412-61BA-494E-B126-52F313DC0829}"/>
          </ac:spMkLst>
        </pc:spChg>
        <pc:spChg chg="mod">
          <ac:chgData name="applet shibuya" userId="8bdd555148b5aa4b" providerId="LiveId" clId="{A77B1CC1-F0A6-430E-A394-7AA1E9A89888}" dt="2022-02-14T05:59:49.398" v="48495"/>
          <ac:spMkLst>
            <pc:docMk/>
            <pc:sldMk cId="4192340521" sldId="323"/>
            <ac:spMk id="167" creationId="{B6815ADE-CBE8-453B-972E-75EE7BFDFAF4}"/>
          </ac:spMkLst>
        </pc:spChg>
        <pc:spChg chg="mod">
          <ac:chgData name="applet shibuya" userId="8bdd555148b5aa4b" providerId="LiveId" clId="{A77B1CC1-F0A6-430E-A394-7AA1E9A89888}" dt="2022-02-14T05:59:49.398" v="48495"/>
          <ac:spMkLst>
            <pc:docMk/>
            <pc:sldMk cId="4192340521" sldId="323"/>
            <ac:spMk id="168" creationId="{C58BA717-ABAB-4416-A367-7B74556326BF}"/>
          </ac:spMkLst>
        </pc:spChg>
        <pc:spChg chg="add del mod">
          <ac:chgData name="applet shibuya" userId="8bdd555148b5aa4b" providerId="LiveId" clId="{A77B1CC1-F0A6-430E-A394-7AA1E9A89888}" dt="2022-02-14T06:00:39.146" v="48597"/>
          <ac:spMkLst>
            <pc:docMk/>
            <pc:sldMk cId="4192340521" sldId="323"/>
            <ac:spMk id="169" creationId="{B18DDC95-5F36-43CE-8CF1-BA0575353CFB}"/>
          </ac:spMkLst>
        </pc:spChg>
        <pc:spChg chg="add mod">
          <ac:chgData name="applet shibuya" userId="8bdd555148b5aa4b" providerId="LiveId" clId="{A77B1CC1-F0A6-430E-A394-7AA1E9A89888}" dt="2022-02-14T06:01:47.517" v="48731" actId="1036"/>
          <ac:spMkLst>
            <pc:docMk/>
            <pc:sldMk cId="4192340521" sldId="323"/>
            <ac:spMk id="170" creationId="{11FFDD1C-CA8F-4995-8683-1CE81684AF27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74" creationId="{1A93E526-5E12-4B58-A5F6-B188E7C9A8FF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75" creationId="{60348BCE-19EF-4E0B-90ED-4425DF65096C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77" creationId="{92BE5068-C19C-4AEE-90D2-FE0B61775D4A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78" creationId="{D506192E-97A7-45A6-B415-BE8CA074B3FF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79" creationId="{DDE7E762-A62C-4E62-891E-FD82019DC1AF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0" creationId="{E9070A0D-4A92-4776-AB20-1154E1358E85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1" creationId="{10C5E7B6-3557-43C0-97E6-0836D736B50C}"/>
          </ac:spMkLst>
        </pc:spChg>
        <pc:spChg chg="add mod">
          <ac:chgData name="applet shibuya" userId="8bdd555148b5aa4b" providerId="LiveId" clId="{A77B1CC1-F0A6-430E-A394-7AA1E9A89888}" dt="2022-02-14T06:01:47.517" v="48731" actId="1036"/>
          <ac:spMkLst>
            <pc:docMk/>
            <pc:sldMk cId="4192340521" sldId="323"/>
            <ac:spMk id="182" creationId="{7015E683-267B-46B4-9B30-02EF1FFA90A5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4" creationId="{20B150CB-CA1F-4943-912F-FDFB7B8AC041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5" creationId="{1F83C49D-043E-4C94-A5C9-E0751CC0A178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8" creationId="{6114C0CC-478D-42BE-A329-90FB8501F155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89" creationId="{85E51BE3-23F7-478B-8AAA-A1F9D3996D26}"/>
          </ac:spMkLst>
        </pc:spChg>
        <pc:spChg chg="mod">
          <ac:chgData name="applet shibuya" userId="8bdd555148b5aa4b" providerId="LiveId" clId="{A77B1CC1-F0A6-430E-A394-7AA1E9A89888}" dt="2022-02-14T06:00:59.496" v="48603"/>
          <ac:spMkLst>
            <pc:docMk/>
            <pc:sldMk cId="4192340521" sldId="323"/>
            <ac:spMk id="190" creationId="{0C31E0CD-FD58-48BB-A32B-C8CEDA104C04}"/>
          </ac:spMkLst>
        </pc:spChg>
        <pc:spChg chg="add mod">
          <ac:chgData name="applet shibuya" userId="8bdd555148b5aa4b" providerId="LiveId" clId="{A77B1CC1-F0A6-430E-A394-7AA1E9A89888}" dt="2022-02-14T06:01:47.517" v="48731" actId="1036"/>
          <ac:spMkLst>
            <pc:docMk/>
            <pc:sldMk cId="4192340521" sldId="323"/>
            <ac:spMk id="191" creationId="{815DCF4B-74BA-4446-B9FD-4F4F25471606}"/>
          </ac:spMkLst>
        </pc:spChg>
        <pc:grpChg chg="del">
          <ac:chgData name="applet shibuya" userId="8bdd555148b5aa4b" providerId="LiveId" clId="{A77B1CC1-F0A6-430E-A394-7AA1E9A89888}" dt="2022-02-14T04:07:15.916" v="46725" actId="478"/>
          <ac:grpSpMkLst>
            <pc:docMk/>
            <pc:sldMk cId="4192340521" sldId="323"/>
            <ac:grpSpMk id="43" creationId="{A39E174F-F820-443A-AE2A-6E69758849EF}"/>
          </ac:grpSpMkLst>
        </pc:grpChg>
        <pc:grpChg chg="del">
          <ac:chgData name="applet shibuya" userId="8bdd555148b5aa4b" providerId="LiveId" clId="{A77B1CC1-F0A6-430E-A394-7AA1E9A89888}" dt="2022-02-14T04:07:15.916" v="46725" actId="478"/>
          <ac:grpSpMkLst>
            <pc:docMk/>
            <pc:sldMk cId="4192340521" sldId="323"/>
            <ac:grpSpMk id="68" creationId="{184A3DB9-1B22-44CC-A493-79B8A95DB32D}"/>
          </ac:grpSpMkLst>
        </pc:grpChg>
        <pc:grpChg chg="del">
          <ac:chgData name="applet shibuya" userId="8bdd555148b5aa4b" providerId="LiveId" clId="{A77B1CC1-F0A6-430E-A394-7AA1E9A89888}" dt="2022-02-14T04:07:15.916" v="46725" actId="478"/>
          <ac:grpSpMkLst>
            <pc:docMk/>
            <pc:sldMk cId="4192340521" sldId="323"/>
            <ac:grpSpMk id="71" creationId="{CCDB7DE2-A53D-455A-944C-66105B668140}"/>
          </ac:grpSpMkLst>
        </pc:grpChg>
        <pc:grpChg chg="mod ord">
          <ac:chgData name="applet shibuya" userId="8bdd555148b5aa4b" providerId="LiveId" clId="{A77B1CC1-F0A6-430E-A394-7AA1E9A89888}" dt="2022-02-14T06:01:40.471" v="48728" actId="1036"/>
          <ac:grpSpMkLst>
            <pc:docMk/>
            <pc:sldMk cId="4192340521" sldId="323"/>
            <ac:grpSpMk id="72" creationId="{A660E8F3-6D9C-4D0F-A8BF-9B85DC5352F0}"/>
          </ac:grpSpMkLst>
        </pc:grpChg>
        <pc:grpChg chg="del">
          <ac:chgData name="applet shibuya" userId="8bdd555148b5aa4b" providerId="LiveId" clId="{A77B1CC1-F0A6-430E-A394-7AA1E9A89888}" dt="2022-02-14T04:07:15.916" v="46725" actId="478"/>
          <ac:grpSpMkLst>
            <pc:docMk/>
            <pc:sldMk cId="4192340521" sldId="323"/>
            <ac:grpSpMk id="75" creationId="{A9E0619A-D9C8-45A3-A4BB-0D208F7248DD}"/>
          </ac:grpSpMkLst>
        </pc:grpChg>
        <pc:grpChg chg="mod">
          <ac:chgData name="applet shibuya" userId="8bdd555148b5aa4b" providerId="LiveId" clId="{A77B1CC1-F0A6-430E-A394-7AA1E9A89888}" dt="2022-02-14T06:01:40.471" v="48728" actId="1036"/>
          <ac:grpSpMkLst>
            <pc:docMk/>
            <pc:sldMk cId="4192340521" sldId="323"/>
            <ac:grpSpMk id="82" creationId="{A89316CE-D713-4898-AC57-46B21285457A}"/>
          </ac:grpSpMkLst>
        </pc:grpChg>
        <pc:grpChg chg="mod ord">
          <ac:chgData name="applet shibuya" userId="8bdd555148b5aa4b" providerId="LiveId" clId="{A77B1CC1-F0A6-430E-A394-7AA1E9A89888}" dt="2022-02-14T06:01:40.471" v="48728" actId="1036"/>
          <ac:grpSpMkLst>
            <pc:docMk/>
            <pc:sldMk cId="4192340521" sldId="323"/>
            <ac:grpSpMk id="92" creationId="{AC3C2B1C-EE0E-4C6C-8069-D2A107DEEC45}"/>
          </ac:grpSpMkLst>
        </pc:grpChg>
        <pc:grpChg chg="del">
          <ac:chgData name="applet shibuya" userId="8bdd555148b5aa4b" providerId="LiveId" clId="{A77B1CC1-F0A6-430E-A394-7AA1E9A89888}" dt="2022-02-14T04:07:15.916" v="46725" actId="478"/>
          <ac:grpSpMkLst>
            <pc:docMk/>
            <pc:sldMk cId="4192340521" sldId="323"/>
            <ac:grpSpMk id="98" creationId="{DC706531-917E-486C-B5FB-01CEF6FDA276}"/>
          </ac:grpSpMkLst>
        </pc:grpChg>
        <pc:grpChg chg="add mod ord">
          <ac:chgData name="applet shibuya" userId="8bdd555148b5aa4b" providerId="LiveId" clId="{A77B1CC1-F0A6-430E-A394-7AA1E9A89888}" dt="2022-02-14T06:01:33.109" v="48721" actId="1037"/>
          <ac:grpSpMkLst>
            <pc:docMk/>
            <pc:sldMk cId="4192340521" sldId="323"/>
            <ac:grpSpMk id="112" creationId="{ABC0ADCC-008E-437A-A9B7-F3849EAA02D9}"/>
          </ac:grpSpMkLst>
        </pc:grpChg>
        <pc:grpChg chg="add mod">
          <ac:chgData name="applet shibuya" userId="8bdd555148b5aa4b" providerId="LiveId" clId="{A77B1CC1-F0A6-430E-A394-7AA1E9A89888}" dt="2022-02-14T06:01:33.109" v="48721" actId="1037"/>
          <ac:grpSpMkLst>
            <pc:docMk/>
            <pc:sldMk cId="4192340521" sldId="323"/>
            <ac:grpSpMk id="115" creationId="{143FB565-16AA-4FCD-8E34-4D7307365934}"/>
          </ac:grpSpMkLst>
        </pc:grpChg>
        <pc:grpChg chg="mod">
          <ac:chgData name="applet shibuya" userId="8bdd555148b5aa4b" providerId="LiveId" clId="{A77B1CC1-F0A6-430E-A394-7AA1E9A89888}" dt="2022-02-14T04:08:11.792" v="46821"/>
          <ac:grpSpMkLst>
            <pc:docMk/>
            <pc:sldMk cId="4192340521" sldId="323"/>
            <ac:grpSpMk id="118" creationId="{1A5F36B9-515C-460D-90D1-31DF9654DFEB}"/>
          </ac:grpSpMkLst>
        </pc:grpChg>
        <pc:grpChg chg="add mod ord">
          <ac:chgData name="applet shibuya" userId="8bdd555148b5aa4b" providerId="LiveId" clId="{A77B1CC1-F0A6-430E-A394-7AA1E9A89888}" dt="2022-02-14T06:01:33.109" v="48721" actId="1037"/>
          <ac:grpSpMkLst>
            <pc:docMk/>
            <pc:sldMk cId="4192340521" sldId="323"/>
            <ac:grpSpMk id="125" creationId="{970556D6-5F74-40B0-A7DB-7958327CB257}"/>
          </ac:grpSpMkLst>
        </pc:grpChg>
        <pc:grpChg chg="mod">
          <ac:chgData name="applet shibuya" userId="8bdd555148b5aa4b" providerId="LiveId" clId="{A77B1CC1-F0A6-430E-A394-7AA1E9A89888}" dt="2022-02-14T04:08:11.792" v="46821"/>
          <ac:grpSpMkLst>
            <pc:docMk/>
            <pc:sldMk cId="4192340521" sldId="323"/>
            <ac:grpSpMk id="126" creationId="{DC044567-3095-44D4-A21C-AA75A0E93D22}"/>
          </ac:grpSpMkLst>
        </pc:grpChg>
        <pc:grpChg chg="add del mod">
          <ac:chgData name="applet shibuya" userId="8bdd555148b5aa4b" providerId="LiveId" clId="{A77B1CC1-F0A6-430E-A394-7AA1E9A89888}" dt="2022-02-14T04:40:35.603" v="47758" actId="478"/>
          <ac:grpSpMkLst>
            <pc:docMk/>
            <pc:sldMk cId="4192340521" sldId="323"/>
            <ac:grpSpMk id="135" creationId="{2855F5A4-9B99-47C9-8694-416FC0060303}"/>
          </ac:grpSpMkLst>
        </pc:grpChg>
        <pc:grpChg chg="add del mod">
          <ac:chgData name="applet shibuya" userId="8bdd555148b5aa4b" providerId="LiveId" clId="{A77B1CC1-F0A6-430E-A394-7AA1E9A89888}" dt="2022-02-14T05:34:36.807" v="48322" actId="21"/>
          <ac:grpSpMkLst>
            <pc:docMk/>
            <pc:sldMk cId="4192340521" sldId="323"/>
            <ac:grpSpMk id="142" creationId="{6860006E-F972-48C7-A6F4-1FBFAA05266C}"/>
          </ac:grpSpMkLst>
        </pc:grpChg>
        <pc:grpChg chg="mod">
          <ac:chgData name="applet shibuya" userId="8bdd555148b5aa4b" providerId="LiveId" clId="{A77B1CC1-F0A6-430E-A394-7AA1E9A89888}" dt="2022-02-14T04:40:48.366" v="47761"/>
          <ac:grpSpMkLst>
            <pc:docMk/>
            <pc:sldMk cId="4192340521" sldId="323"/>
            <ac:grpSpMk id="145" creationId="{9885692B-BAB8-4AF3-AD61-676F96E74729}"/>
          </ac:grpSpMkLst>
        </pc:grpChg>
        <pc:grpChg chg="add del mod">
          <ac:chgData name="applet shibuya" userId="8bdd555148b5aa4b" providerId="LiveId" clId="{A77B1CC1-F0A6-430E-A394-7AA1E9A89888}" dt="2022-02-14T05:34:36.807" v="48322" actId="21"/>
          <ac:grpSpMkLst>
            <pc:docMk/>
            <pc:sldMk cId="4192340521" sldId="323"/>
            <ac:grpSpMk id="152" creationId="{4FA6A888-E847-486C-A62C-F9BB35A54560}"/>
          </ac:grpSpMkLst>
        </pc:grpChg>
        <pc:grpChg chg="add del mod">
          <ac:chgData name="applet shibuya" userId="8bdd555148b5aa4b" providerId="LiveId" clId="{A77B1CC1-F0A6-430E-A394-7AA1E9A89888}" dt="2022-02-14T05:34:36.807" v="48322" actId="21"/>
          <ac:grpSpMkLst>
            <pc:docMk/>
            <pc:sldMk cId="4192340521" sldId="323"/>
            <ac:grpSpMk id="155" creationId="{F80A9472-3FCE-4933-BA16-E76AC7F7825E}"/>
          </ac:grpSpMkLst>
        </pc:grpChg>
        <pc:grpChg chg="mod">
          <ac:chgData name="applet shibuya" userId="8bdd555148b5aa4b" providerId="LiveId" clId="{A77B1CC1-F0A6-430E-A394-7AA1E9A89888}" dt="2022-02-14T04:40:48.366" v="47761"/>
          <ac:grpSpMkLst>
            <pc:docMk/>
            <pc:sldMk cId="4192340521" sldId="323"/>
            <ac:grpSpMk id="156" creationId="{04A3931D-DA24-421C-AE1C-8458C7C756AA}"/>
          </ac:grpSpMkLst>
        </pc:grpChg>
        <pc:grpChg chg="add del mod">
          <ac:chgData name="applet shibuya" userId="8bdd555148b5aa4b" providerId="LiveId" clId="{A77B1CC1-F0A6-430E-A394-7AA1E9A89888}" dt="2022-02-14T06:00:39.146" v="48597"/>
          <ac:grpSpMkLst>
            <pc:docMk/>
            <pc:sldMk cId="4192340521" sldId="323"/>
            <ac:grpSpMk id="166" creationId="{D037EB9A-E7CB-4AE1-8F69-0DAB141745E5}"/>
          </ac:grpSpMkLst>
        </pc:grpChg>
        <pc:grpChg chg="add mod">
          <ac:chgData name="applet shibuya" userId="8bdd555148b5aa4b" providerId="LiveId" clId="{A77B1CC1-F0A6-430E-A394-7AA1E9A89888}" dt="2022-02-14T06:01:47.517" v="48731" actId="1036"/>
          <ac:grpSpMkLst>
            <pc:docMk/>
            <pc:sldMk cId="4192340521" sldId="323"/>
            <ac:grpSpMk id="173" creationId="{B9281FF4-C87A-4B38-8F7A-910B7E490BBC}"/>
          </ac:grpSpMkLst>
        </pc:grpChg>
        <pc:grpChg chg="mod">
          <ac:chgData name="applet shibuya" userId="8bdd555148b5aa4b" providerId="LiveId" clId="{A77B1CC1-F0A6-430E-A394-7AA1E9A89888}" dt="2022-02-14T06:00:59.496" v="48603"/>
          <ac:grpSpMkLst>
            <pc:docMk/>
            <pc:sldMk cId="4192340521" sldId="323"/>
            <ac:grpSpMk id="176" creationId="{520EC1F2-727B-4228-B6F3-52B7E2DAFFDF}"/>
          </ac:grpSpMkLst>
        </pc:grpChg>
        <pc:grpChg chg="add mod">
          <ac:chgData name="applet shibuya" userId="8bdd555148b5aa4b" providerId="LiveId" clId="{A77B1CC1-F0A6-430E-A394-7AA1E9A89888}" dt="2022-02-14T06:01:47.517" v="48731" actId="1036"/>
          <ac:grpSpMkLst>
            <pc:docMk/>
            <pc:sldMk cId="4192340521" sldId="323"/>
            <ac:grpSpMk id="183" creationId="{85DC6810-AC1E-4097-B386-46862E6660A2}"/>
          </ac:grpSpMkLst>
        </pc:grpChg>
        <pc:grpChg chg="add mod">
          <ac:chgData name="applet shibuya" userId="8bdd555148b5aa4b" providerId="LiveId" clId="{A77B1CC1-F0A6-430E-A394-7AA1E9A89888}" dt="2022-02-14T06:01:47.517" v="48731" actId="1036"/>
          <ac:grpSpMkLst>
            <pc:docMk/>
            <pc:sldMk cId="4192340521" sldId="323"/>
            <ac:grpSpMk id="186" creationId="{598AE64B-C728-4157-96E6-3BB58F72F4F2}"/>
          </ac:grpSpMkLst>
        </pc:grpChg>
        <pc:grpChg chg="mod">
          <ac:chgData name="applet shibuya" userId="8bdd555148b5aa4b" providerId="LiveId" clId="{A77B1CC1-F0A6-430E-A394-7AA1E9A89888}" dt="2022-02-14T06:00:59.496" v="48603"/>
          <ac:grpSpMkLst>
            <pc:docMk/>
            <pc:sldMk cId="4192340521" sldId="323"/>
            <ac:grpSpMk id="187" creationId="{A35FF683-8592-4E42-8CB8-AAB80091E935}"/>
          </ac:grpSpMkLst>
        </pc:grpChg>
        <pc:picChg chg="del">
          <ac:chgData name="applet shibuya" userId="8bdd555148b5aa4b" providerId="LiveId" clId="{A77B1CC1-F0A6-430E-A394-7AA1E9A89888}" dt="2022-02-14T04:07:15.916" v="46725" actId="478"/>
          <ac:picMkLst>
            <pc:docMk/>
            <pc:sldMk cId="4192340521" sldId="323"/>
            <ac:picMk id="5" creationId="{1210A04D-0FC4-45BF-A18B-23FC09144A18}"/>
          </ac:picMkLst>
        </pc:picChg>
        <pc:picChg chg="mod">
          <ac:chgData name="applet shibuya" userId="8bdd555148b5aa4b" providerId="LiveId" clId="{A77B1CC1-F0A6-430E-A394-7AA1E9A89888}" dt="2022-02-14T06:01:40.471" v="48728" actId="1036"/>
          <ac:picMkLst>
            <pc:docMk/>
            <pc:sldMk cId="4192340521" sldId="323"/>
            <ac:picMk id="7" creationId="{068F5456-6FD7-4D3F-94A8-D9EE883341FF}"/>
          </ac:picMkLst>
        </pc:picChg>
        <pc:picChg chg="add mod">
          <ac:chgData name="applet shibuya" userId="8bdd555148b5aa4b" providerId="LiveId" clId="{A77B1CC1-F0A6-430E-A394-7AA1E9A89888}" dt="2022-02-14T06:01:33.109" v="48721" actId="1037"/>
          <ac:picMkLst>
            <pc:docMk/>
            <pc:sldMk cId="4192340521" sldId="323"/>
            <ac:picMk id="8" creationId="{17A6D5C3-BA36-4891-B87A-4542FD65882A}"/>
          </ac:picMkLst>
        </pc:picChg>
        <pc:picChg chg="del mod">
          <ac:chgData name="applet shibuya" userId="8bdd555148b5aa4b" providerId="LiveId" clId="{A77B1CC1-F0A6-430E-A394-7AA1E9A89888}" dt="2022-02-14T04:11:48.613" v="46989" actId="478"/>
          <ac:picMkLst>
            <pc:docMk/>
            <pc:sldMk cId="4192340521" sldId="323"/>
            <ac:picMk id="9" creationId="{1E799D71-7C75-44C2-AA4A-819821241317}"/>
          </ac:picMkLst>
        </pc:picChg>
        <pc:picChg chg="mod">
          <ac:chgData name="applet shibuya" userId="8bdd555148b5aa4b" providerId="LiveId" clId="{A77B1CC1-F0A6-430E-A394-7AA1E9A89888}" dt="2022-02-14T06:01:40.471" v="48728" actId="1036"/>
          <ac:picMkLst>
            <pc:docMk/>
            <pc:sldMk cId="4192340521" sldId="323"/>
            <ac:picMk id="11" creationId="{74B6F51E-152D-4242-927E-087D890E71C7}"/>
          </ac:picMkLst>
        </pc:picChg>
        <pc:picChg chg="add del mod modCrop">
          <ac:chgData name="applet shibuya" userId="8bdd555148b5aa4b" providerId="LiveId" clId="{A77B1CC1-F0A6-430E-A394-7AA1E9A89888}" dt="2022-02-14T04:20:46.403" v="47227" actId="478"/>
          <ac:picMkLst>
            <pc:docMk/>
            <pc:sldMk cId="4192340521" sldId="323"/>
            <ac:picMk id="13" creationId="{B1B3CF8F-B704-4735-8CA5-DE6DA857D228}"/>
          </ac:picMkLst>
        </pc:picChg>
        <pc:picChg chg="del">
          <ac:chgData name="applet shibuya" userId="8bdd555148b5aa4b" providerId="LiveId" clId="{A77B1CC1-F0A6-430E-A394-7AA1E9A89888}" dt="2022-02-14T04:07:10.026" v="46724" actId="478"/>
          <ac:picMkLst>
            <pc:docMk/>
            <pc:sldMk cId="4192340521" sldId="323"/>
            <ac:picMk id="15" creationId="{DD79CB83-71CF-467B-9128-43B15958AA2C}"/>
          </ac:picMkLst>
        </pc:picChg>
        <pc:picChg chg="del">
          <ac:chgData name="applet shibuya" userId="8bdd555148b5aa4b" providerId="LiveId" clId="{A77B1CC1-F0A6-430E-A394-7AA1E9A89888}" dt="2022-02-14T04:07:15.916" v="46725" actId="478"/>
          <ac:picMkLst>
            <pc:docMk/>
            <pc:sldMk cId="4192340521" sldId="323"/>
            <ac:picMk id="17" creationId="{DA083CE7-F364-4C65-ADEB-C02E378B4391}"/>
          </ac:picMkLst>
        </pc:picChg>
        <pc:picChg chg="add del mod">
          <ac:chgData name="applet shibuya" userId="8bdd555148b5aa4b" providerId="LiveId" clId="{A77B1CC1-F0A6-430E-A394-7AA1E9A89888}" dt="2022-02-14T04:18:13.148" v="47085" actId="478"/>
          <ac:picMkLst>
            <pc:docMk/>
            <pc:sldMk cId="4192340521" sldId="323"/>
            <ac:picMk id="109" creationId="{F003EBB5-22B6-4330-AEA2-4A715F9056F7}"/>
          </ac:picMkLst>
        </pc:picChg>
        <pc:picChg chg="add mod modCrop">
          <ac:chgData name="applet shibuya" userId="8bdd555148b5aa4b" providerId="LiveId" clId="{A77B1CC1-F0A6-430E-A394-7AA1E9A89888}" dt="2022-02-14T06:01:33.109" v="48721" actId="1037"/>
          <ac:picMkLst>
            <pc:docMk/>
            <pc:sldMk cId="4192340521" sldId="323"/>
            <ac:picMk id="110" creationId="{D3F05AC1-BDED-422D-A7C0-D033B7D85696}"/>
          </ac:picMkLst>
        </pc:picChg>
        <pc:picChg chg="add mod">
          <ac:chgData name="applet shibuya" userId="8bdd555148b5aa4b" providerId="LiveId" clId="{A77B1CC1-F0A6-430E-A394-7AA1E9A89888}" dt="2022-02-14T06:01:33.109" v="48721" actId="1037"/>
          <ac:picMkLst>
            <pc:docMk/>
            <pc:sldMk cId="4192340521" sldId="323"/>
            <ac:picMk id="111" creationId="{6228E661-B0AA-4067-A0F8-D0815A34682A}"/>
          </ac:picMkLst>
        </pc:picChg>
        <pc:picChg chg="add del mod">
          <ac:chgData name="applet shibuya" userId="8bdd555148b5aa4b" providerId="LiveId" clId="{A77B1CC1-F0A6-430E-A394-7AA1E9A89888}" dt="2022-02-14T04:40:35.603" v="47758" actId="478"/>
          <ac:picMkLst>
            <pc:docMk/>
            <pc:sldMk cId="4192340521" sldId="323"/>
            <ac:picMk id="133" creationId="{49547B21-41C9-4FDB-8649-529A09C21F55}"/>
          </ac:picMkLst>
        </pc:picChg>
        <pc:picChg chg="add del mod">
          <ac:chgData name="applet shibuya" userId="8bdd555148b5aa4b" providerId="LiveId" clId="{A77B1CC1-F0A6-430E-A394-7AA1E9A89888}" dt="2022-02-14T04:40:35.603" v="47758" actId="478"/>
          <ac:picMkLst>
            <pc:docMk/>
            <pc:sldMk cId="4192340521" sldId="323"/>
            <ac:picMk id="134" creationId="{903520A3-F16A-471D-944A-51D67AF4FE97}"/>
          </ac:picMkLst>
        </pc:picChg>
        <pc:picChg chg="add del mod">
          <ac:chgData name="applet shibuya" userId="8bdd555148b5aa4b" providerId="LiveId" clId="{A77B1CC1-F0A6-430E-A394-7AA1E9A89888}" dt="2022-02-14T05:34:36.807" v="48322" actId="21"/>
          <ac:picMkLst>
            <pc:docMk/>
            <pc:sldMk cId="4192340521" sldId="323"/>
            <ac:picMk id="140" creationId="{2DEC7F2A-8E24-435C-B2E1-B31F34681B2E}"/>
          </ac:picMkLst>
        </pc:picChg>
        <pc:picChg chg="add del mod">
          <ac:chgData name="applet shibuya" userId="8bdd555148b5aa4b" providerId="LiveId" clId="{A77B1CC1-F0A6-430E-A394-7AA1E9A89888}" dt="2022-02-14T05:34:36.807" v="48322" actId="21"/>
          <ac:picMkLst>
            <pc:docMk/>
            <pc:sldMk cId="4192340521" sldId="323"/>
            <ac:picMk id="141" creationId="{161071B5-A6B1-4E54-BAF7-D2300BA6907C}"/>
          </ac:picMkLst>
        </pc:picChg>
        <pc:picChg chg="add del mod">
          <ac:chgData name="applet shibuya" userId="8bdd555148b5aa4b" providerId="LiveId" clId="{A77B1CC1-F0A6-430E-A394-7AA1E9A89888}" dt="2022-02-14T06:00:39.146" v="48597"/>
          <ac:picMkLst>
            <pc:docMk/>
            <pc:sldMk cId="4192340521" sldId="323"/>
            <ac:picMk id="164" creationId="{88E3F004-064C-4561-B8CB-315E463E9227}"/>
          </ac:picMkLst>
        </pc:picChg>
        <pc:picChg chg="add del mod">
          <ac:chgData name="applet shibuya" userId="8bdd555148b5aa4b" providerId="LiveId" clId="{A77B1CC1-F0A6-430E-A394-7AA1E9A89888}" dt="2022-02-14T06:00:39.146" v="48597"/>
          <ac:picMkLst>
            <pc:docMk/>
            <pc:sldMk cId="4192340521" sldId="323"/>
            <ac:picMk id="165" creationId="{E665331C-FE88-465C-A9F1-34FA646BC391}"/>
          </ac:picMkLst>
        </pc:picChg>
        <pc:picChg chg="add mod">
          <ac:chgData name="applet shibuya" userId="8bdd555148b5aa4b" providerId="LiveId" clId="{A77B1CC1-F0A6-430E-A394-7AA1E9A89888}" dt="2022-02-14T06:01:47.517" v="48731" actId="1036"/>
          <ac:picMkLst>
            <pc:docMk/>
            <pc:sldMk cId="4192340521" sldId="323"/>
            <ac:picMk id="171" creationId="{70C6DF14-32C0-41FB-A087-3CC2EFBF10FF}"/>
          </ac:picMkLst>
        </pc:picChg>
        <pc:picChg chg="add mod">
          <ac:chgData name="applet shibuya" userId="8bdd555148b5aa4b" providerId="LiveId" clId="{A77B1CC1-F0A6-430E-A394-7AA1E9A89888}" dt="2022-02-14T06:01:47.517" v="48731" actId="1036"/>
          <ac:picMkLst>
            <pc:docMk/>
            <pc:sldMk cId="4192340521" sldId="323"/>
            <ac:picMk id="172" creationId="{3B672329-8E2F-4FFD-A4FE-0C9368114EA8}"/>
          </ac:picMkLst>
        </pc:picChg>
      </pc:sldChg>
      <pc:sldChg chg="add del setBg">
        <pc:chgData name="applet shibuya" userId="8bdd555148b5aa4b" providerId="LiveId" clId="{A77B1CC1-F0A6-430E-A394-7AA1E9A89888}" dt="2022-02-14T04:50:12.836" v="48074" actId="47"/>
        <pc:sldMkLst>
          <pc:docMk/>
          <pc:sldMk cId="48235806" sldId="324"/>
        </pc:sldMkLst>
      </pc:sldChg>
      <pc:sldChg chg="modSp add del mod setBg">
        <pc:chgData name="applet shibuya" userId="8bdd555148b5aa4b" providerId="LiveId" clId="{A77B1CC1-F0A6-430E-A394-7AA1E9A89888}" dt="2022-02-14T06:07:51.650" v="48838" actId="47"/>
        <pc:sldMkLst>
          <pc:docMk/>
          <pc:sldMk cId="3136049685" sldId="324"/>
        </pc:sldMkLst>
        <pc:spChg chg="mod">
          <ac:chgData name="applet shibuya" userId="8bdd555148b5aa4b" providerId="LiveId" clId="{A77B1CC1-F0A6-430E-A394-7AA1E9A89888}" dt="2022-02-14T04:57:30.022" v="48113" actId="1076"/>
          <ac:spMkLst>
            <pc:docMk/>
            <pc:sldMk cId="3136049685" sldId="324"/>
            <ac:spMk id="4" creationId="{3151591B-EBE3-4497-8497-F5B83124E24E}"/>
          </ac:spMkLst>
        </pc:spChg>
      </pc:sldChg>
      <pc:sldChg chg="delSp modSp add mod setBg">
        <pc:chgData name="applet shibuya" userId="8bdd555148b5aa4b" providerId="LiveId" clId="{A77B1CC1-F0A6-430E-A394-7AA1E9A89888}" dt="2022-02-14T06:09:58.995" v="48883" actId="165"/>
        <pc:sldMkLst>
          <pc:docMk/>
          <pc:sldMk cId="2106758350" sldId="325"/>
        </pc:sldMkLst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57" creationId="{CB0A6A50-7CC8-4AE1-A534-F528021BE785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58" creationId="{3314B38E-B909-418A-A8E2-5A0C47A52E76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2" creationId="{E7C20BA1-4476-47F0-BA59-C4E8BEEBEDFE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3" creationId="{972B148A-6546-4ABC-85A9-727C03536274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5" creationId="{A962168C-D120-4E2A-B158-D101F30C6D81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6" creationId="{4F1FBCA4-534F-4B7B-B9D8-E3AB26F2EE54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7" creationId="{2F4FECBC-F655-436D-B424-494E5F4DB573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8" creationId="{B33B0BFD-0BAB-4E65-8BCA-34D8ED4FAFA4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79" creationId="{DDB0535B-7031-40F6-B715-DC898E91B469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80" creationId="{A34E3E09-2893-4EF5-8D6B-4FDD52D4F9B9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95" creationId="{9CC50D1E-2364-414A-8B21-910319FE4C31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122" creationId="{8C210CA0-F7AE-4A19-B04C-05DA938980EA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123" creationId="{82817B98-C028-4219-9BB5-BA95B4CE1406}"/>
          </ac:spMkLst>
        </pc:spChg>
        <pc:spChg chg="mod">
          <ac:chgData name="applet shibuya" userId="8bdd555148b5aa4b" providerId="LiveId" clId="{A77B1CC1-F0A6-430E-A394-7AA1E9A89888}" dt="2022-02-14T06:09:58.995" v="48883" actId="165"/>
          <ac:spMkLst>
            <pc:docMk/>
            <pc:sldMk cId="2106758350" sldId="325"/>
            <ac:spMk id="124" creationId="{722F3B5D-6E8A-48D6-959D-D71BBA8B6B99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31" creationId="{AEAB0549-2F80-46E0-8422-77AF795D57F2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32" creationId="{1213880D-8A17-41A5-8169-6D92234534E1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33" creationId="{E28B4EC0-1A27-4093-96E7-B98D68698C14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34" creationId="{8026B1DB-CA6C-49CA-80E3-219A35777B12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35" creationId="{18390BD7-2D45-45DE-A181-C55FF35DE503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43" creationId="{32481D8C-0BBE-4BB9-9729-533AD11BDC2F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45" creationId="{7C8935BC-8FB3-4DD4-9E74-0F4F63E72B69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46" creationId="{B5F0FE12-74B8-4B02-B13F-8BD140E67E20}"/>
          </ac:spMkLst>
        </pc:spChg>
        <pc:spChg chg="mod">
          <ac:chgData name="applet shibuya" userId="8bdd555148b5aa4b" providerId="LiveId" clId="{A77B1CC1-F0A6-430E-A394-7AA1E9A89888}" dt="2022-02-14T06:05:33.034" v="48828" actId="1036"/>
          <ac:spMkLst>
            <pc:docMk/>
            <pc:sldMk cId="2106758350" sldId="325"/>
            <ac:spMk id="147" creationId="{E0222E29-C918-4598-A8C4-39ADCECFDCF7}"/>
          </ac:spMkLst>
        </pc:spChg>
        <pc:spChg chg="del">
          <ac:chgData name="applet shibuya" userId="8bdd555148b5aa4b" providerId="LiveId" clId="{A77B1CC1-F0A6-430E-A394-7AA1E9A89888}" dt="2022-02-14T06:05:17.840" v="48777" actId="478"/>
          <ac:spMkLst>
            <pc:docMk/>
            <pc:sldMk cId="2106758350" sldId="325"/>
            <ac:spMk id="178" creationId="{58C76CEC-1015-4497-8FF8-03EB4B7D547A}"/>
          </ac:spMkLst>
        </pc:spChg>
        <pc:spChg chg="del">
          <ac:chgData name="applet shibuya" userId="8bdd555148b5aa4b" providerId="LiveId" clId="{A77B1CC1-F0A6-430E-A394-7AA1E9A89888}" dt="2022-02-14T06:05:17.840" v="48777" actId="478"/>
          <ac:spMkLst>
            <pc:docMk/>
            <pc:sldMk cId="2106758350" sldId="325"/>
            <ac:spMk id="184" creationId="{946E6179-E876-4887-91C6-BE0C4C945CA1}"/>
          </ac:spMkLst>
        </pc:spChg>
        <pc:grpChg chg="mod topLvl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11" creationId="{86D629AA-D843-48E3-84B2-5F704D3260E0}"/>
          </ac:grpSpMkLst>
        </pc:grpChg>
        <pc:grpChg chg="del mod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12" creationId="{789BF120-DFE3-48FA-965D-601A23DC90AB}"/>
          </ac:grpSpMkLst>
        </pc:grpChg>
        <pc:grpChg chg="mod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56" creationId="{B68DF207-D3ED-47AD-AC47-C671E34578AF}"/>
          </ac:grpSpMkLst>
        </pc:grpChg>
        <pc:grpChg chg="mod">
          <ac:chgData name="applet shibuya" userId="8bdd555148b5aa4b" providerId="LiveId" clId="{A77B1CC1-F0A6-430E-A394-7AA1E9A89888}" dt="2022-02-14T06:05:33.034" v="48828" actId="1036"/>
          <ac:grpSpMkLst>
            <pc:docMk/>
            <pc:sldMk cId="2106758350" sldId="325"/>
            <ac:grpSpMk id="59" creationId="{BD29D232-9FB5-4134-9585-4EBC1398BFE4}"/>
          </ac:grpSpMkLst>
        </pc:grpChg>
        <pc:grpChg chg="mod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71" creationId="{C79BD90E-9BE1-41C5-9F39-FC710442BFBD}"/>
          </ac:grpSpMkLst>
        </pc:grpChg>
        <pc:grpChg chg="mod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74" creationId="{DB6D16F0-4846-4D3D-A121-CE3D545A1A02}"/>
          </ac:grpSpMkLst>
        </pc:grpChg>
        <pc:grpChg chg="mod">
          <ac:chgData name="applet shibuya" userId="8bdd555148b5aa4b" providerId="LiveId" clId="{A77B1CC1-F0A6-430E-A394-7AA1E9A89888}" dt="2022-02-14T06:05:33.034" v="48828" actId="1036"/>
          <ac:grpSpMkLst>
            <pc:docMk/>
            <pc:sldMk cId="2106758350" sldId="325"/>
            <ac:grpSpMk id="86" creationId="{BF742D51-5874-4F17-AED7-5B87A9AA3772}"/>
          </ac:grpSpMkLst>
        </pc:grpChg>
        <pc:grpChg chg="mod">
          <ac:chgData name="applet shibuya" userId="8bdd555148b5aa4b" providerId="LiveId" clId="{A77B1CC1-F0A6-430E-A394-7AA1E9A89888}" dt="2022-02-14T06:05:33.034" v="48828" actId="1036"/>
          <ac:grpSpMkLst>
            <pc:docMk/>
            <pc:sldMk cId="2106758350" sldId="325"/>
            <ac:grpSpMk id="115" creationId="{DE6ECB5C-C5E0-4590-8369-1DBB09B0B3D0}"/>
          </ac:grpSpMkLst>
        </pc:grpChg>
        <pc:grpChg chg="mod topLvl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120" creationId="{C5DD7849-E8A7-4E56-8593-2FE0A4B5FAD1}"/>
          </ac:grpSpMkLst>
        </pc:grpChg>
        <pc:grpChg chg="mod">
          <ac:chgData name="applet shibuya" userId="8bdd555148b5aa4b" providerId="LiveId" clId="{A77B1CC1-F0A6-430E-A394-7AA1E9A89888}" dt="2022-02-14T06:09:58.995" v="48883" actId="165"/>
          <ac:grpSpMkLst>
            <pc:docMk/>
            <pc:sldMk cId="2106758350" sldId="325"/>
            <ac:grpSpMk id="121" creationId="{28AF4FF4-022A-40EB-B2D6-8EE87F291CE8}"/>
          </ac:grpSpMkLst>
        </pc:grpChg>
        <pc:grpChg chg="del">
          <ac:chgData name="applet shibuya" userId="8bdd555148b5aa4b" providerId="LiveId" clId="{A77B1CC1-F0A6-430E-A394-7AA1E9A89888}" dt="2022-02-14T06:05:17.840" v="48777" actId="478"/>
          <ac:grpSpMkLst>
            <pc:docMk/>
            <pc:sldMk cId="2106758350" sldId="325"/>
            <ac:grpSpMk id="181" creationId="{FB31CEA3-853B-4875-8BFD-C1E4EF582822}"/>
          </ac:grpSpMkLst>
        </pc:grpChg>
        <pc:picChg chg="mod">
          <ac:chgData name="applet shibuya" userId="8bdd555148b5aa4b" providerId="LiveId" clId="{A77B1CC1-F0A6-430E-A394-7AA1E9A89888}" dt="2022-02-14T06:05:33.034" v="48828" actId="1036"/>
          <ac:picMkLst>
            <pc:docMk/>
            <pc:sldMk cId="2106758350" sldId="325"/>
            <ac:picMk id="3" creationId="{FBDC6813-1029-468B-A7C1-277778CAAE9B}"/>
          </ac:picMkLst>
        </pc:picChg>
        <pc:picChg chg="mod">
          <ac:chgData name="applet shibuya" userId="8bdd555148b5aa4b" providerId="LiveId" clId="{A77B1CC1-F0A6-430E-A394-7AA1E9A89888}" dt="2022-02-14T06:05:33.034" v="48828" actId="1036"/>
          <ac:picMkLst>
            <pc:docMk/>
            <pc:sldMk cId="2106758350" sldId="325"/>
            <ac:picMk id="14" creationId="{5EF50BCE-5905-4B38-8479-9806F4B8539A}"/>
          </ac:picMkLst>
        </pc:picChg>
        <pc:picChg chg="mod">
          <ac:chgData name="applet shibuya" userId="8bdd555148b5aa4b" providerId="LiveId" clId="{A77B1CC1-F0A6-430E-A394-7AA1E9A89888}" dt="2022-02-14T06:05:33.034" v="48828" actId="1036"/>
          <ac:picMkLst>
            <pc:docMk/>
            <pc:sldMk cId="2106758350" sldId="325"/>
            <ac:picMk id="15" creationId="{8A248341-86BD-4B9C-8C14-CFE336309406}"/>
          </ac:picMkLst>
        </pc:picChg>
        <pc:picChg chg="mod">
          <ac:chgData name="applet shibuya" userId="8bdd555148b5aa4b" providerId="LiveId" clId="{A77B1CC1-F0A6-430E-A394-7AA1E9A89888}" dt="2022-02-14T06:05:33.034" v="48828" actId="1036"/>
          <ac:picMkLst>
            <pc:docMk/>
            <pc:sldMk cId="2106758350" sldId="325"/>
            <ac:picMk id="144" creationId="{D0984E78-0F1E-44A9-ADEF-7D0A499208AB}"/>
          </ac:picMkLst>
        </pc:picChg>
        <pc:picChg chg="del">
          <ac:chgData name="applet shibuya" userId="8bdd555148b5aa4b" providerId="LiveId" clId="{A77B1CC1-F0A6-430E-A394-7AA1E9A89888}" dt="2022-02-14T06:05:17.840" v="48777" actId="478"/>
          <ac:picMkLst>
            <pc:docMk/>
            <pc:sldMk cId="2106758350" sldId="325"/>
            <ac:picMk id="179" creationId="{80E58476-82F1-4F15-A763-B237FA755669}"/>
          </ac:picMkLst>
        </pc:picChg>
        <pc:picChg chg="del">
          <ac:chgData name="applet shibuya" userId="8bdd555148b5aa4b" providerId="LiveId" clId="{A77B1CC1-F0A6-430E-A394-7AA1E9A89888}" dt="2022-02-14T06:05:17.840" v="48777" actId="478"/>
          <ac:picMkLst>
            <pc:docMk/>
            <pc:sldMk cId="2106758350" sldId="325"/>
            <ac:picMk id="180" creationId="{725C8388-A7B8-4AAD-A1CB-C2D559EFF6AB}"/>
          </ac:picMkLst>
        </pc:picChg>
      </pc:sldChg>
      <pc:sldChg chg="addSp delSp modSp add mod setBg">
        <pc:chgData name="applet shibuya" userId="8bdd555148b5aa4b" providerId="LiveId" clId="{A77B1CC1-F0A6-430E-A394-7AA1E9A89888}" dt="2022-02-14T07:27:13.785" v="49425" actId="478"/>
        <pc:sldMkLst>
          <pc:docMk/>
          <pc:sldMk cId="1306290210" sldId="326"/>
        </pc:sldMkLst>
        <pc:spChg chg="del">
          <ac:chgData name="applet shibuya" userId="8bdd555148b5aa4b" providerId="LiveId" clId="{A77B1CC1-F0A6-430E-A394-7AA1E9A89888}" dt="2022-02-14T07:04:01.375" v="49247" actId="478"/>
          <ac:spMkLst>
            <pc:docMk/>
            <pc:sldMk cId="1306290210" sldId="326"/>
            <ac:spMk id="31" creationId="{1F439078-B54B-4183-B0B3-9E6FE192F33B}"/>
          </ac:spMkLst>
        </pc:spChg>
        <pc:spChg chg="del mod">
          <ac:chgData name="applet shibuya" userId="8bdd555148b5aa4b" providerId="LiveId" clId="{A77B1CC1-F0A6-430E-A394-7AA1E9A89888}" dt="2022-02-14T07:27:13.785" v="49425" actId="478"/>
          <ac:spMkLst>
            <pc:docMk/>
            <pc:sldMk cId="1306290210" sldId="326"/>
            <ac:spMk id="32" creationId="{B2C57B33-FC58-4AB3-92D4-CC1DBFAB8D18}"/>
          </ac:spMkLst>
        </pc:spChg>
        <pc:spChg chg="mod">
          <ac:chgData name="applet shibuya" userId="8bdd555148b5aa4b" providerId="LiveId" clId="{A77B1CC1-F0A6-430E-A394-7AA1E9A89888}" dt="2022-02-14T07:18:21.828" v="49285" actId="1076"/>
          <ac:spMkLst>
            <pc:docMk/>
            <pc:sldMk cId="1306290210" sldId="326"/>
            <ac:spMk id="51" creationId="{8914249A-317E-4813-996C-C9D8E0CE35E6}"/>
          </ac:spMkLst>
        </pc:spChg>
        <pc:spChg chg="mod">
          <ac:chgData name="applet shibuya" userId="8bdd555148b5aa4b" providerId="LiveId" clId="{A77B1CC1-F0A6-430E-A394-7AA1E9A89888}" dt="2022-02-14T07:02:59.662" v="49230" actId="20577"/>
          <ac:spMkLst>
            <pc:docMk/>
            <pc:sldMk cId="1306290210" sldId="326"/>
            <ac:spMk id="57" creationId="{EF313976-287B-4DA3-9554-08CFEBC581FE}"/>
          </ac:spMkLst>
        </pc:spChg>
        <pc:spChg chg="del">
          <ac:chgData name="applet shibuya" userId="8bdd555148b5aa4b" providerId="LiveId" clId="{A77B1CC1-F0A6-430E-A394-7AA1E9A89888}" dt="2022-02-14T07:03:56.981" v="49246" actId="478"/>
          <ac:spMkLst>
            <pc:docMk/>
            <pc:sldMk cId="1306290210" sldId="326"/>
            <ac:spMk id="59" creationId="{DC1058CC-25A4-47F3-A6F5-2D2A362B5A08}"/>
          </ac:spMkLst>
        </pc:spChg>
        <pc:spChg chg="del">
          <ac:chgData name="applet shibuya" userId="8bdd555148b5aa4b" providerId="LiveId" clId="{A77B1CC1-F0A6-430E-A394-7AA1E9A89888}" dt="2022-02-14T07:04:01.375" v="49247" actId="478"/>
          <ac:spMkLst>
            <pc:docMk/>
            <pc:sldMk cId="1306290210" sldId="326"/>
            <ac:spMk id="61" creationId="{4410E3D5-3573-42EA-9D15-D87AC6495368}"/>
          </ac:spMkLst>
        </pc:spChg>
        <pc:spChg chg="add mod">
          <ac:chgData name="applet shibuya" userId="8bdd555148b5aa4b" providerId="LiveId" clId="{A77B1CC1-F0A6-430E-A394-7AA1E9A89888}" dt="2022-02-14T07:23:26.756" v="49340" actId="1076"/>
          <ac:spMkLst>
            <pc:docMk/>
            <pc:sldMk cId="1306290210" sldId="326"/>
            <ac:spMk id="62" creationId="{56C76874-6316-422B-85A8-AC13054BB1DB}"/>
          </ac:spMkLst>
        </pc:spChg>
        <pc:spChg chg="add mod ord">
          <ac:chgData name="applet shibuya" userId="8bdd555148b5aa4b" providerId="LiveId" clId="{A77B1CC1-F0A6-430E-A394-7AA1E9A89888}" dt="2022-02-14T07:26:35.386" v="49417" actId="1036"/>
          <ac:spMkLst>
            <pc:docMk/>
            <pc:sldMk cId="1306290210" sldId="326"/>
            <ac:spMk id="63" creationId="{E5126886-07C0-465E-933C-65C7EDF838CD}"/>
          </ac:spMkLst>
        </pc:spChg>
        <pc:spChg chg="add mod">
          <ac:chgData name="applet shibuya" userId="8bdd555148b5aa4b" providerId="LiveId" clId="{A77B1CC1-F0A6-430E-A394-7AA1E9A89888}" dt="2022-02-14T07:21:02.674" v="49308" actId="1076"/>
          <ac:spMkLst>
            <pc:docMk/>
            <pc:sldMk cId="1306290210" sldId="326"/>
            <ac:spMk id="65" creationId="{9F033C82-AA7A-4ECA-8F2B-97795F2B0498}"/>
          </ac:spMkLst>
        </pc:spChg>
        <pc:spChg chg="add mod">
          <ac:chgData name="applet shibuya" userId="8bdd555148b5aa4b" providerId="LiveId" clId="{A77B1CC1-F0A6-430E-A394-7AA1E9A89888}" dt="2022-02-14T07:23:52.816" v="49356" actId="1076"/>
          <ac:spMkLst>
            <pc:docMk/>
            <pc:sldMk cId="1306290210" sldId="326"/>
            <ac:spMk id="67" creationId="{62CB1ABF-B9C3-43FC-9193-73FEB034EE35}"/>
          </ac:spMkLst>
        </pc:spChg>
        <pc:spChg chg="add mod">
          <ac:chgData name="applet shibuya" userId="8bdd555148b5aa4b" providerId="LiveId" clId="{A77B1CC1-F0A6-430E-A394-7AA1E9A89888}" dt="2022-02-14T07:27:00.551" v="49424" actId="14100"/>
          <ac:spMkLst>
            <pc:docMk/>
            <pc:sldMk cId="1306290210" sldId="326"/>
            <ac:spMk id="68" creationId="{D5E643C9-E5DF-4090-90D7-10C7599C7DA5}"/>
          </ac:spMkLst>
        </pc:spChg>
        <pc:spChg chg="add mod">
          <ac:chgData name="applet shibuya" userId="8bdd555148b5aa4b" providerId="LiveId" clId="{A77B1CC1-F0A6-430E-A394-7AA1E9A89888}" dt="2022-02-14T07:26:42.138" v="49418" actId="1076"/>
          <ac:spMkLst>
            <pc:docMk/>
            <pc:sldMk cId="1306290210" sldId="326"/>
            <ac:spMk id="69" creationId="{F4738A42-B391-47A1-8C30-09EFA2753EFD}"/>
          </ac:spMkLst>
        </pc:spChg>
        <pc:spChg chg="del">
          <ac:chgData name="applet shibuya" userId="8bdd555148b5aa4b" providerId="LiveId" clId="{A77B1CC1-F0A6-430E-A394-7AA1E9A89888}" dt="2022-02-14T07:03:56.981" v="49246" actId="478"/>
          <ac:spMkLst>
            <pc:docMk/>
            <pc:sldMk cId="1306290210" sldId="326"/>
            <ac:spMk id="80" creationId="{D6BDC3AC-F8CC-49AB-A8FE-770B5609AC24}"/>
          </ac:spMkLst>
        </pc:spChg>
        <pc:spChg chg="mod">
          <ac:chgData name="applet shibuya" userId="8bdd555148b5aa4b" providerId="LiveId" clId="{A77B1CC1-F0A6-430E-A394-7AA1E9A89888}" dt="2022-02-14T07:04:17.019" v="49250" actId="1076"/>
          <ac:spMkLst>
            <pc:docMk/>
            <pc:sldMk cId="1306290210" sldId="326"/>
            <ac:spMk id="94" creationId="{698BF3DB-1849-413D-ADB8-8132E5A48BFD}"/>
          </ac:spMkLst>
        </pc:spChg>
        <pc:spChg chg="add mod">
          <ac:chgData name="applet shibuya" userId="8bdd555148b5aa4b" providerId="LiveId" clId="{A77B1CC1-F0A6-430E-A394-7AA1E9A89888}" dt="2022-02-14T07:26:35.386" v="49417" actId="1036"/>
          <ac:spMkLst>
            <pc:docMk/>
            <pc:sldMk cId="1306290210" sldId="326"/>
            <ac:spMk id="113" creationId="{45DA7C0D-E282-47E3-886B-E03AAF1EACF0}"/>
          </ac:spMkLst>
        </pc:spChg>
        <pc:grpChg chg="del">
          <ac:chgData name="applet shibuya" userId="8bdd555148b5aa4b" providerId="LiveId" clId="{A77B1CC1-F0A6-430E-A394-7AA1E9A89888}" dt="2022-02-14T07:03:56.981" v="49246" actId="478"/>
          <ac:grpSpMkLst>
            <pc:docMk/>
            <pc:sldMk cId="1306290210" sldId="326"/>
            <ac:grpSpMk id="52" creationId="{B6E47044-7524-430D-A1FD-B940781EF806}"/>
          </ac:grpSpMkLst>
        </pc:grpChg>
        <pc:grpChg chg="mod">
          <ac:chgData name="applet shibuya" userId="8bdd555148b5aa4b" providerId="LiveId" clId="{A77B1CC1-F0A6-430E-A394-7AA1E9A89888}" dt="2022-02-14T07:04:10.228" v="49249" actId="1076"/>
          <ac:grpSpMkLst>
            <pc:docMk/>
            <pc:sldMk cId="1306290210" sldId="326"/>
            <ac:grpSpMk id="55" creationId="{6359E748-8FD7-468B-A85B-13DA6509D2EC}"/>
          </ac:grpSpMkLst>
        </pc:grpChg>
        <pc:grpChg chg="del">
          <ac:chgData name="applet shibuya" userId="8bdd555148b5aa4b" providerId="LiveId" clId="{A77B1CC1-F0A6-430E-A394-7AA1E9A89888}" dt="2022-02-14T07:03:56.981" v="49246" actId="478"/>
          <ac:grpSpMkLst>
            <pc:docMk/>
            <pc:sldMk cId="1306290210" sldId="326"/>
            <ac:grpSpMk id="71" creationId="{0BDC442D-7541-46F6-845B-D614DF636A3C}"/>
          </ac:grpSpMkLst>
        </pc:grpChg>
        <pc:grpChg chg="del">
          <ac:chgData name="applet shibuya" userId="8bdd555148b5aa4b" providerId="LiveId" clId="{A77B1CC1-F0A6-430E-A394-7AA1E9A89888}" dt="2022-02-14T07:03:56.981" v="49246" actId="478"/>
          <ac:grpSpMkLst>
            <pc:docMk/>
            <pc:sldMk cId="1306290210" sldId="326"/>
            <ac:grpSpMk id="81" creationId="{684F9FBD-538D-4AA5-9448-41F1556847F6}"/>
          </ac:grpSpMkLst>
        </pc:grpChg>
        <pc:grpChg chg="mod">
          <ac:chgData name="applet shibuya" userId="8bdd555148b5aa4b" providerId="LiveId" clId="{A77B1CC1-F0A6-430E-A394-7AA1E9A89888}" dt="2022-02-14T07:04:17.019" v="49250" actId="1076"/>
          <ac:grpSpMkLst>
            <pc:docMk/>
            <pc:sldMk cId="1306290210" sldId="326"/>
            <ac:grpSpMk id="85" creationId="{66A9A2A7-E6A2-409A-B8E6-05E876B16C1E}"/>
          </ac:grpSpMkLst>
        </pc:grpChg>
        <pc:grpChg chg="mod">
          <ac:chgData name="applet shibuya" userId="8bdd555148b5aa4b" providerId="LiveId" clId="{A77B1CC1-F0A6-430E-A394-7AA1E9A89888}" dt="2022-02-14T07:04:04.755" v="49248" actId="1076"/>
          <ac:grpSpMkLst>
            <pc:docMk/>
            <pc:sldMk cId="1306290210" sldId="326"/>
            <ac:grpSpMk id="95" creationId="{4B1A6395-F6C5-435F-8554-B5E45954D634}"/>
          </ac:grpSpMkLst>
        </pc:grpChg>
        <pc:picChg chg="del">
          <ac:chgData name="applet shibuya" userId="8bdd555148b5aa4b" providerId="LiveId" clId="{A77B1CC1-F0A6-430E-A394-7AA1E9A89888}" dt="2022-02-14T07:03:56.981" v="49246" actId="478"/>
          <ac:picMkLst>
            <pc:docMk/>
            <pc:sldMk cId="1306290210" sldId="326"/>
            <ac:picMk id="4" creationId="{0C9B0E0E-333C-433B-86B2-8C4EDAF003B9}"/>
          </ac:picMkLst>
        </pc:picChg>
        <pc:picChg chg="mod">
          <ac:chgData name="applet shibuya" userId="8bdd555148b5aa4b" providerId="LiveId" clId="{A77B1CC1-F0A6-430E-A394-7AA1E9A89888}" dt="2022-02-14T07:20:57.723" v="49307" actId="14100"/>
          <ac:picMkLst>
            <pc:docMk/>
            <pc:sldMk cId="1306290210" sldId="326"/>
            <ac:picMk id="5" creationId="{791A176A-FF93-4198-821A-0276FF72FFF6}"/>
          </ac:picMkLst>
        </pc:picChg>
        <pc:picChg chg="mod">
          <ac:chgData name="applet shibuya" userId="8bdd555148b5aa4b" providerId="LiveId" clId="{A77B1CC1-F0A6-430E-A394-7AA1E9A89888}" dt="2022-02-14T07:23:16.004" v="49338" actId="1076"/>
          <ac:picMkLst>
            <pc:docMk/>
            <pc:sldMk cId="1306290210" sldId="326"/>
            <ac:picMk id="7" creationId="{69F0991F-FBC4-4552-BD9C-52F013F4C03D}"/>
          </ac:picMkLst>
        </pc:picChg>
        <pc:picChg chg="mod ord">
          <ac:chgData name="applet shibuya" userId="8bdd555148b5aa4b" providerId="LiveId" clId="{A77B1CC1-F0A6-430E-A394-7AA1E9A89888}" dt="2022-02-14T07:26:35.386" v="49417" actId="1036"/>
          <ac:picMkLst>
            <pc:docMk/>
            <pc:sldMk cId="1306290210" sldId="326"/>
            <ac:picMk id="9" creationId="{629CE6F4-E956-4390-A7D6-E82FCCDBE963}"/>
          </ac:picMkLst>
        </pc:picChg>
      </pc:sldChg>
      <pc:sldChg chg="addSp delSp modSp add mod setBg">
        <pc:chgData name="applet shibuya" userId="8bdd555148b5aa4b" providerId="LiveId" clId="{A77B1CC1-F0A6-430E-A394-7AA1E9A89888}" dt="2022-02-14T12:26:09.379" v="52193" actId="1076"/>
        <pc:sldMkLst>
          <pc:docMk/>
          <pc:sldMk cId="1459028941" sldId="327"/>
        </pc:sldMkLst>
        <pc:spChg chg="del mod">
          <ac:chgData name="applet shibuya" userId="8bdd555148b5aa4b" providerId="LiveId" clId="{A77B1CC1-F0A6-430E-A394-7AA1E9A89888}" dt="2022-02-14T12:10:34.049" v="51869" actId="478"/>
          <ac:spMkLst>
            <pc:docMk/>
            <pc:sldMk cId="1459028941" sldId="327"/>
            <ac:spMk id="2" creationId="{A6A95478-7543-418D-9DE1-C47466D09E89}"/>
          </ac:spMkLst>
        </pc:spChg>
        <pc:spChg chg="mod">
          <ac:chgData name="applet shibuya" userId="8bdd555148b5aa4b" providerId="LiveId" clId="{A77B1CC1-F0A6-430E-A394-7AA1E9A89888}" dt="2022-02-14T12:09:57.861" v="51856" actId="1076"/>
          <ac:spMkLst>
            <pc:docMk/>
            <pc:sldMk cId="1459028941" sldId="327"/>
            <ac:spMk id="25" creationId="{8D00EECD-8820-4C9A-975B-6367DD3F66F8}"/>
          </ac:spMkLst>
        </pc:spChg>
        <pc:spChg chg="mod">
          <ac:chgData name="applet shibuya" userId="8bdd555148b5aa4b" providerId="LiveId" clId="{A77B1CC1-F0A6-430E-A394-7AA1E9A89888}" dt="2022-02-14T12:11:57.920" v="51987" actId="1035"/>
          <ac:spMkLst>
            <pc:docMk/>
            <pc:sldMk cId="1459028941" sldId="327"/>
            <ac:spMk id="31" creationId="{D04C8D24-2F5E-4A6E-9D75-07CB1CE3EE8F}"/>
          </ac:spMkLst>
        </pc:spChg>
        <pc:spChg chg="mod">
          <ac:chgData name="applet shibuya" userId="8bdd555148b5aa4b" providerId="LiveId" clId="{A77B1CC1-F0A6-430E-A394-7AA1E9A89888}" dt="2022-02-14T12:12:27.989" v="51995" actId="1076"/>
          <ac:spMkLst>
            <pc:docMk/>
            <pc:sldMk cId="1459028941" sldId="327"/>
            <ac:spMk id="32" creationId="{62769568-635E-45D0-9E66-3DF811BD05E4}"/>
          </ac:spMkLst>
        </pc:spChg>
        <pc:spChg chg="mod">
          <ac:chgData name="applet shibuya" userId="8bdd555148b5aa4b" providerId="LiveId" clId="{A77B1CC1-F0A6-430E-A394-7AA1E9A89888}" dt="2022-02-14T12:11:57.920" v="51987" actId="1035"/>
          <ac:spMkLst>
            <pc:docMk/>
            <pc:sldMk cId="1459028941" sldId="327"/>
            <ac:spMk id="42" creationId="{89F7257D-C0E0-48F2-9DB9-DC2EE72567D8}"/>
          </ac:spMkLst>
        </pc:spChg>
        <pc:spChg chg="add mod">
          <ac:chgData name="applet shibuya" userId="8bdd555148b5aa4b" providerId="LiveId" clId="{A77B1CC1-F0A6-430E-A394-7AA1E9A89888}" dt="2022-02-14T12:12:20.742" v="51993" actId="14100"/>
          <ac:spMkLst>
            <pc:docMk/>
            <pc:sldMk cId="1459028941" sldId="327"/>
            <ac:spMk id="47" creationId="{746CAFE4-D60C-41A8-B30C-75D5DA60E900}"/>
          </ac:spMkLst>
        </pc:spChg>
        <pc:spChg chg="add mod">
          <ac:chgData name="applet shibuya" userId="8bdd555148b5aa4b" providerId="LiveId" clId="{A77B1CC1-F0A6-430E-A394-7AA1E9A89888}" dt="2022-02-14T12:12:24.806" v="51994" actId="1076"/>
          <ac:spMkLst>
            <pc:docMk/>
            <pc:sldMk cId="1459028941" sldId="327"/>
            <ac:spMk id="49" creationId="{8AF1E554-B5C2-40E9-8D2E-C0E025DA0BF8}"/>
          </ac:spMkLst>
        </pc:spChg>
        <pc:spChg chg="add mod">
          <ac:chgData name="applet shibuya" userId="8bdd555148b5aa4b" providerId="LiveId" clId="{A77B1CC1-F0A6-430E-A394-7AA1E9A89888}" dt="2022-02-14T12:11:57.920" v="51987" actId="1035"/>
          <ac:spMkLst>
            <pc:docMk/>
            <pc:sldMk cId="1459028941" sldId="327"/>
            <ac:spMk id="51" creationId="{3F7A4C99-DECB-4F19-8148-9BC6216A7B20}"/>
          </ac:spMkLst>
        </pc:spChg>
        <pc:spChg chg="mod">
          <ac:chgData name="applet shibuya" userId="8bdd555148b5aa4b" providerId="LiveId" clId="{A77B1CC1-F0A6-430E-A394-7AA1E9A89888}" dt="2022-02-14T12:13:21.092" v="52009"/>
          <ac:spMkLst>
            <pc:docMk/>
            <pc:sldMk cId="1459028941" sldId="327"/>
            <ac:spMk id="53" creationId="{3C60346F-CCD1-40B2-8D93-74B0A3E7D89F}"/>
          </ac:spMkLst>
        </pc:spChg>
        <pc:spChg chg="mod">
          <ac:chgData name="applet shibuya" userId="8bdd555148b5aa4b" providerId="LiveId" clId="{A77B1CC1-F0A6-430E-A394-7AA1E9A89888}" dt="2022-02-14T12:13:21.092" v="52009"/>
          <ac:spMkLst>
            <pc:docMk/>
            <pc:sldMk cId="1459028941" sldId="327"/>
            <ac:spMk id="54" creationId="{8CA380C9-E9D7-4AC5-A799-6161444E91AA}"/>
          </ac:spMkLst>
        </pc:spChg>
        <pc:spChg chg="add mod">
          <ac:chgData name="applet shibuya" userId="8bdd555148b5aa4b" providerId="LiveId" clId="{A77B1CC1-F0A6-430E-A394-7AA1E9A89888}" dt="2022-02-14T12:13:33.487" v="52013" actId="1076"/>
          <ac:spMkLst>
            <pc:docMk/>
            <pc:sldMk cId="1459028941" sldId="327"/>
            <ac:spMk id="55" creationId="{208D5515-9A66-41F4-9385-411F1EAFF421}"/>
          </ac:spMkLst>
        </pc:spChg>
        <pc:spChg chg="add mod">
          <ac:chgData name="applet shibuya" userId="8bdd555148b5aa4b" providerId="LiveId" clId="{A77B1CC1-F0A6-430E-A394-7AA1E9A89888}" dt="2022-02-14T12:15:09.006" v="52042" actId="1076"/>
          <ac:spMkLst>
            <pc:docMk/>
            <pc:sldMk cId="1459028941" sldId="327"/>
            <ac:spMk id="58" creationId="{42EC2611-F7EE-4C76-B9A3-124C52C9E165}"/>
          </ac:spMkLst>
        </pc:spChg>
        <pc:spChg chg="add mod">
          <ac:chgData name="applet shibuya" userId="8bdd555148b5aa4b" providerId="LiveId" clId="{A77B1CC1-F0A6-430E-A394-7AA1E9A89888}" dt="2022-02-14T12:15:02.554" v="52040" actId="1076"/>
          <ac:spMkLst>
            <pc:docMk/>
            <pc:sldMk cId="1459028941" sldId="327"/>
            <ac:spMk id="59" creationId="{75015B29-77AE-426D-ACFE-3DA25A4291AC}"/>
          </ac:spMkLst>
        </pc:spChg>
        <pc:spChg chg="mod">
          <ac:chgData name="applet shibuya" userId="8bdd555148b5aa4b" providerId="LiveId" clId="{A77B1CC1-F0A6-430E-A394-7AA1E9A89888}" dt="2022-02-14T12:11:57.920" v="51987" actId="1035"/>
          <ac:spMkLst>
            <pc:docMk/>
            <pc:sldMk cId="1459028941" sldId="327"/>
            <ac:spMk id="78" creationId="{2C0D6985-F6A7-4C33-A27F-82360AAA478C}"/>
          </ac:spMkLst>
        </pc:spChg>
        <pc:spChg chg="add mod">
          <ac:chgData name="applet shibuya" userId="8bdd555148b5aa4b" providerId="LiveId" clId="{A77B1CC1-F0A6-430E-A394-7AA1E9A89888}" dt="2022-02-14T12:15:22.147" v="52048" actId="14100"/>
          <ac:spMkLst>
            <pc:docMk/>
            <pc:sldMk cId="1459028941" sldId="327"/>
            <ac:spMk id="79" creationId="{E1C267C1-2AC7-4B92-B61A-9218830A8F66}"/>
          </ac:spMkLst>
        </pc:spChg>
        <pc:spChg chg="add mod">
          <ac:chgData name="applet shibuya" userId="8bdd555148b5aa4b" providerId="LiveId" clId="{A77B1CC1-F0A6-430E-A394-7AA1E9A89888}" dt="2022-02-14T12:26:09.379" v="52193" actId="1076"/>
          <ac:spMkLst>
            <pc:docMk/>
            <pc:sldMk cId="1459028941" sldId="327"/>
            <ac:spMk id="80" creationId="{4B85E857-9D84-4046-B64C-60A758E6CF58}"/>
          </ac:spMkLst>
        </pc:spChg>
        <pc:grpChg chg="mod">
          <ac:chgData name="applet shibuya" userId="8bdd555148b5aa4b" providerId="LiveId" clId="{A77B1CC1-F0A6-430E-A394-7AA1E9A89888}" dt="2022-02-14T12:11:57.920" v="51987" actId="1035"/>
          <ac:grpSpMkLst>
            <pc:docMk/>
            <pc:sldMk cId="1459028941" sldId="327"/>
            <ac:grpSpMk id="33" creationId="{7E0C0CAA-1A33-4CBA-AAED-A9DA0FA85A21}"/>
          </ac:grpSpMkLst>
        </pc:grpChg>
        <pc:grpChg chg="mod">
          <ac:chgData name="applet shibuya" userId="8bdd555148b5aa4b" providerId="LiveId" clId="{A77B1CC1-F0A6-430E-A394-7AA1E9A89888}" dt="2022-02-14T12:11:57.920" v="51987" actId="1035"/>
          <ac:grpSpMkLst>
            <pc:docMk/>
            <pc:sldMk cId="1459028941" sldId="327"/>
            <ac:grpSpMk id="43" creationId="{4FD568FD-2794-4CDD-A90E-1C958AE1886B}"/>
          </ac:grpSpMkLst>
        </pc:grpChg>
        <pc:grpChg chg="add mod">
          <ac:chgData name="applet shibuya" userId="8bdd555148b5aa4b" providerId="LiveId" clId="{A77B1CC1-F0A6-430E-A394-7AA1E9A89888}" dt="2022-02-14T12:13:40.641" v="52015" actId="1076"/>
          <ac:grpSpMkLst>
            <pc:docMk/>
            <pc:sldMk cId="1459028941" sldId="327"/>
            <ac:grpSpMk id="52" creationId="{8F5F24E7-05C4-40F6-86FC-86527F22FACD}"/>
          </ac:grpSpMkLst>
        </pc:grpChg>
        <pc:grpChg chg="mod">
          <ac:chgData name="applet shibuya" userId="8bdd555148b5aa4b" providerId="LiveId" clId="{A77B1CC1-F0A6-430E-A394-7AA1E9A89888}" dt="2022-02-14T12:11:57.920" v="51987" actId="1035"/>
          <ac:grpSpMkLst>
            <pc:docMk/>
            <pc:sldMk cId="1459028941" sldId="327"/>
            <ac:grpSpMk id="60" creationId="{0EEEABF9-8225-4D27-BAD6-3C0933AC79BD}"/>
          </ac:grpSpMkLst>
        </pc:grpChg>
        <pc:grpChg chg="mod">
          <ac:chgData name="applet shibuya" userId="8bdd555148b5aa4b" providerId="LiveId" clId="{A77B1CC1-F0A6-430E-A394-7AA1E9A89888}" dt="2022-02-14T12:12:05.024" v="51988" actId="1076"/>
          <ac:grpSpMkLst>
            <pc:docMk/>
            <pc:sldMk cId="1459028941" sldId="327"/>
            <ac:grpSpMk id="63" creationId="{6E26B276-739D-4FBA-A17D-D11F6A0E45D2}"/>
          </ac:grpSpMkLst>
        </pc:grpChg>
        <pc:picChg chg="mod">
          <ac:chgData name="applet shibuya" userId="8bdd555148b5aa4b" providerId="LiveId" clId="{A77B1CC1-F0A6-430E-A394-7AA1E9A89888}" dt="2022-02-14T12:11:57.920" v="51987" actId="1035"/>
          <ac:picMkLst>
            <pc:docMk/>
            <pc:sldMk cId="1459028941" sldId="327"/>
            <ac:picMk id="4" creationId="{604E38D5-D5FB-4036-8BC7-1CE902FD11D9}"/>
          </ac:picMkLst>
        </pc:picChg>
        <pc:picChg chg="add mod">
          <ac:chgData name="applet shibuya" userId="8bdd555148b5aa4b" providerId="LiveId" clId="{A77B1CC1-F0A6-430E-A394-7AA1E9A89888}" dt="2022-02-14T12:14:16.220" v="52027" actId="14100"/>
          <ac:picMkLst>
            <pc:docMk/>
            <pc:sldMk cId="1459028941" sldId="327"/>
            <ac:picMk id="56" creationId="{96D443BE-368D-4AA8-B7F2-E0DD7842F881}"/>
          </ac:picMkLst>
        </pc:picChg>
        <pc:picChg chg="add mod modCrop">
          <ac:chgData name="applet shibuya" userId="8bdd555148b5aa4b" providerId="LiveId" clId="{A77B1CC1-F0A6-430E-A394-7AA1E9A89888}" dt="2022-02-14T12:14:30.104" v="52031" actId="1076"/>
          <ac:picMkLst>
            <pc:docMk/>
            <pc:sldMk cId="1459028941" sldId="327"/>
            <ac:picMk id="57" creationId="{5178E7D7-28CF-49BD-9B27-3CE9F8D87F72}"/>
          </ac:picMkLst>
        </pc:picChg>
      </pc:sldChg>
      <pc:sldChg chg="addSp delSp modSp add del mod setBg">
        <pc:chgData name="applet shibuya" userId="8bdd555148b5aa4b" providerId="LiveId" clId="{A77B1CC1-F0A6-430E-A394-7AA1E9A89888}" dt="2022-02-16T02:23:26.581" v="52723" actId="47"/>
        <pc:sldMkLst>
          <pc:docMk/>
          <pc:sldMk cId="2055013740" sldId="328"/>
        </pc:sldMkLst>
        <pc:spChg chg="add del mod">
          <ac:chgData name="applet shibuya" userId="8bdd555148b5aa4b" providerId="LiveId" clId="{A77B1CC1-F0A6-430E-A394-7AA1E9A89888}" dt="2022-02-16T01:37:29.375" v="52317" actId="478"/>
          <ac:spMkLst>
            <pc:docMk/>
            <pc:sldMk cId="2055013740" sldId="328"/>
            <ac:spMk id="2" creationId="{A0FD6553-534C-4E76-B6FB-492C78A935FB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" creationId="{5AC8D7DC-2975-41F7-8E89-5CD8A512D270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5" creationId="{4F290569-E1BC-4DEA-B5D6-5A489D74488C}"/>
          </ac:spMkLst>
        </pc:spChg>
        <pc:spChg chg="add mod ord">
          <ac:chgData name="applet shibuya" userId="8bdd555148b5aa4b" providerId="LiveId" clId="{A77B1CC1-F0A6-430E-A394-7AA1E9A89888}" dt="2022-02-16T02:18:45.791" v="52643" actId="14100"/>
          <ac:spMkLst>
            <pc:docMk/>
            <pc:sldMk cId="2055013740" sldId="328"/>
            <ac:spMk id="9" creationId="{8B68A624-0B17-4522-94A9-47D140E52F2A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9" creationId="{B59E2B23-04B6-4C68-929B-EE4DA390E070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12" creationId="{6E6081DE-6899-4B24-83D9-864B5ABEF1A8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13" creationId="{FF975AC4-FF81-4092-86E7-3B71F162510D}"/>
          </ac:spMkLst>
        </pc:spChg>
        <pc:spChg chg="add mod">
          <ac:chgData name="applet shibuya" userId="8bdd555148b5aa4b" providerId="LiveId" clId="{A77B1CC1-F0A6-430E-A394-7AA1E9A89888}" dt="2022-02-16T02:21:00.618" v="52654" actId="207"/>
          <ac:spMkLst>
            <pc:docMk/>
            <pc:sldMk cId="2055013740" sldId="328"/>
            <ac:spMk id="20" creationId="{C8DC09EE-8491-4840-8EDC-C339ED19FF92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27" creationId="{FC206485-76CD-4A46-A2D1-02A268C1E0DE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28" creationId="{E9EFE838-8606-4840-9D80-34F67472D76F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2" creationId="{6490104B-0D93-475C-9AD0-E9FEB307BDB0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5" creationId="{5D5FAEFD-9FBE-44C8-9C51-339011DC12A3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6" creationId="{34A49CF0-7AAD-4D3A-B100-55F29E8B42B3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7" creationId="{364C034F-56D7-4F4A-A838-A470CA4686F6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8" creationId="{246BB8AC-CD7E-4C41-91E1-FC96802960DD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39" creationId="{89E3C1C2-4357-4DD2-99A6-BBC76BECA863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0" creationId="{4E42B578-4137-4870-8DDB-5E55DB1BA397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1" creationId="{52C5B6CD-1EFC-41AE-B400-D199722A9AC3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2" creationId="{6F6EC234-B281-46A3-8B3C-056F00A76D97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3" creationId="{E8336E8F-47B5-46C5-A617-CD99DF5FD28E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4" creationId="{8AAF8D2E-2EE2-49D1-9801-989D3C72F852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5" creationId="{0F1F6CA8-2793-4A4F-BD88-9ABC3F4F0022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6" creationId="{E458FC1D-3025-49C5-ACA2-1A9AAAFE89EA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47" creationId="{B7DE465D-0D2D-46C8-94F0-0F7C39C3FBDE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51" creationId="{BF15A5A7-5CAF-4435-8B74-263D1F5CBB24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52" creationId="{0B3804A3-F685-4F74-8881-25F1C7387ED2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58" creationId="{3D10E8C7-8AAA-4A64-8358-0CDF4D93ADB3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67" creationId="{709F153B-E6F0-482C-8A98-24006EA90610}"/>
          </ac:spMkLst>
        </pc:spChg>
        <pc:spChg chg="add del mod">
          <ac:chgData name="applet shibuya" userId="8bdd555148b5aa4b" providerId="LiveId" clId="{A77B1CC1-F0A6-430E-A394-7AA1E9A89888}" dt="2022-02-15T12:20:04.975" v="52247" actId="478"/>
          <ac:spMkLst>
            <pc:docMk/>
            <pc:sldMk cId="2055013740" sldId="328"/>
            <ac:spMk id="68" creationId="{5B0E3A36-A124-4FC7-A495-B30038F4B6C8}"/>
          </ac:spMkLst>
        </pc:spChg>
        <pc:spChg chg="add del mod">
          <ac:chgData name="applet shibuya" userId="8bdd555148b5aa4b" providerId="LiveId" clId="{A77B1CC1-F0A6-430E-A394-7AA1E9A89888}" dt="2022-02-15T12:20:04.975" v="52247" actId="478"/>
          <ac:spMkLst>
            <pc:docMk/>
            <pc:sldMk cId="2055013740" sldId="328"/>
            <ac:spMk id="69" creationId="{15442DD9-5368-44D6-BDE4-458D3E09BFDB}"/>
          </ac:spMkLst>
        </pc:spChg>
        <pc:spChg chg="del">
          <ac:chgData name="applet shibuya" userId="8bdd555148b5aa4b" providerId="LiveId" clId="{A77B1CC1-F0A6-430E-A394-7AA1E9A89888}" dt="2022-02-15T11:39:33.427" v="52205" actId="478"/>
          <ac:spMkLst>
            <pc:docMk/>
            <pc:sldMk cId="2055013740" sldId="328"/>
            <ac:spMk id="77" creationId="{AE1EBAE0-3AE1-4CC6-923F-246B71F78AF6}"/>
          </ac:spMkLst>
        </pc:spChg>
        <pc:grpChg chg="del">
          <ac:chgData name="applet shibuya" userId="8bdd555148b5aa4b" providerId="LiveId" clId="{A77B1CC1-F0A6-430E-A394-7AA1E9A89888}" dt="2022-02-15T11:39:33.427" v="52205" actId="478"/>
          <ac:grpSpMkLst>
            <pc:docMk/>
            <pc:sldMk cId="2055013740" sldId="328"/>
            <ac:grpSpMk id="14" creationId="{17F4A22A-BB5E-4215-B122-8777935CF6D3}"/>
          </ac:grpSpMkLst>
        </pc:grpChg>
        <pc:grpChg chg="del">
          <ac:chgData name="applet shibuya" userId="8bdd555148b5aa4b" providerId="LiveId" clId="{A77B1CC1-F0A6-430E-A394-7AA1E9A89888}" dt="2022-02-15T11:39:33.427" v="52205" actId="478"/>
          <ac:grpSpMkLst>
            <pc:docMk/>
            <pc:sldMk cId="2055013740" sldId="328"/>
            <ac:grpSpMk id="16" creationId="{39A46F31-3429-4ACE-90A6-A1A17ECDE91F}"/>
          </ac:grpSpMkLst>
        </pc:grpChg>
        <pc:grpChg chg="del">
          <ac:chgData name="applet shibuya" userId="8bdd555148b5aa4b" providerId="LiveId" clId="{A77B1CC1-F0A6-430E-A394-7AA1E9A89888}" dt="2022-02-15T11:39:33.427" v="52205" actId="478"/>
          <ac:grpSpMkLst>
            <pc:docMk/>
            <pc:sldMk cId="2055013740" sldId="328"/>
            <ac:grpSpMk id="23" creationId="{CF4053F3-81E7-45B8-9E05-EF206DB7BA1B}"/>
          </ac:grpSpMkLst>
        </pc:grpChg>
        <pc:grpChg chg="del">
          <ac:chgData name="applet shibuya" userId="8bdd555148b5aa4b" providerId="LiveId" clId="{A77B1CC1-F0A6-430E-A394-7AA1E9A89888}" dt="2022-02-15T11:39:33.427" v="52205" actId="478"/>
          <ac:grpSpMkLst>
            <pc:docMk/>
            <pc:sldMk cId="2055013740" sldId="328"/>
            <ac:grpSpMk id="105" creationId="{8EADEBC6-4C94-4AF9-87DA-E1FC127853B8}"/>
          </ac:grpSpMkLst>
        </pc:grpChg>
        <pc:picChg chg="add del mod">
          <ac:chgData name="applet shibuya" userId="8bdd555148b5aa4b" providerId="LiveId" clId="{A77B1CC1-F0A6-430E-A394-7AA1E9A89888}" dt="2022-02-15T11:43:46.317" v="52215" actId="478"/>
          <ac:picMkLst>
            <pc:docMk/>
            <pc:sldMk cId="2055013740" sldId="328"/>
            <ac:picMk id="3" creationId="{DDD2D55D-0B23-42E3-B60B-5CFE47C82D6F}"/>
          </ac:picMkLst>
        </pc:picChg>
        <pc:picChg chg="add mod">
          <ac:chgData name="applet shibuya" userId="8bdd555148b5aa4b" providerId="LiveId" clId="{A77B1CC1-F0A6-430E-A394-7AA1E9A89888}" dt="2022-02-16T02:21:29.545" v="52663" actId="1036"/>
          <ac:picMkLst>
            <pc:docMk/>
            <pc:sldMk cId="2055013740" sldId="328"/>
            <ac:picMk id="4" creationId="{B0F12CFB-5665-4A93-9EE3-ED9374FB4031}"/>
          </ac:picMkLst>
        </pc:picChg>
        <pc:picChg chg="add del mod">
          <ac:chgData name="applet shibuya" userId="8bdd555148b5aa4b" providerId="LiveId" clId="{A77B1CC1-F0A6-430E-A394-7AA1E9A89888}" dt="2022-02-16T01:39:24.505" v="52323" actId="478"/>
          <ac:picMkLst>
            <pc:docMk/>
            <pc:sldMk cId="2055013740" sldId="328"/>
            <ac:picMk id="5" creationId="{2AE9C944-D246-4033-B4D1-78931E9A35E0}"/>
          </ac:picMkLst>
        </pc:picChg>
        <pc:picChg chg="add mod">
          <ac:chgData name="applet shibuya" userId="8bdd555148b5aa4b" providerId="LiveId" clId="{A77B1CC1-F0A6-430E-A394-7AA1E9A89888}" dt="2022-02-16T02:17:24.842" v="52634" actId="14861"/>
          <ac:picMkLst>
            <pc:docMk/>
            <pc:sldMk cId="2055013740" sldId="328"/>
            <ac:picMk id="8" creationId="{EEE9E1EE-6760-4555-893B-335062E16DC0}"/>
          </ac:picMkLst>
        </pc:picChg>
        <pc:picChg chg="del">
          <ac:chgData name="applet shibuya" userId="8bdd555148b5aa4b" providerId="LiveId" clId="{A77B1CC1-F0A6-430E-A394-7AA1E9A89888}" dt="2022-02-15T11:39:33.427" v="52205" actId="478"/>
          <ac:picMkLst>
            <pc:docMk/>
            <pc:sldMk cId="2055013740" sldId="328"/>
            <ac:picMk id="11" creationId="{BE0E629A-2EDA-43E3-B0BA-2F9B6682108E}"/>
          </ac:picMkLst>
        </pc:picChg>
        <pc:picChg chg="del">
          <ac:chgData name="applet shibuya" userId="8bdd555148b5aa4b" providerId="LiveId" clId="{A77B1CC1-F0A6-430E-A394-7AA1E9A89888}" dt="2022-02-15T11:39:33.427" v="52205" actId="478"/>
          <ac:picMkLst>
            <pc:docMk/>
            <pc:sldMk cId="2055013740" sldId="328"/>
            <ac:picMk id="15" creationId="{EFA1AE28-D4FF-41AF-B2F5-F9097F59D1EE}"/>
          </ac:picMkLst>
        </pc:picChg>
        <pc:picChg chg="del">
          <ac:chgData name="applet shibuya" userId="8bdd555148b5aa4b" providerId="LiveId" clId="{A77B1CC1-F0A6-430E-A394-7AA1E9A89888}" dt="2022-02-15T11:39:33.427" v="52205" actId="478"/>
          <ac:picMkLst>
            <pc:docMk/>
            <pc:sldMk cId="2055013740" sldId="328"/>
            <ac:picMk id="17" creationId="{1E42014F-C937-4B26-BA60-8996D2442FD4}"/>
          </ac:picMkLst>
        </pc:picChg>
        <pc:picChg chg="del">
          <ac:chgData name="applet shibuya" userId="8bdd555148b5aa4b" providerId="LiveId" clId="{A77B1CC1-F0A6-430E-A394-7AA1E9A89888}" dt="2022-02-15T11:39:33.427" v="52205" actId="478"/>
          <ac:picMkLst>
            <pc:docMk/>
            <pc:sldMk cId="2055013740" sldId="328"/>
            <ac:picMk id="56" creationId="{69AF322B-F309-4D65-99FE-CC502509331C}"/>
          </ac:picMkLst>
        </pc:picChg>
      </pc:sldChg>
      <pc:sldChg chg="delSp modSp add del mod">
        <pc:chgData name="applet shibuya" userId="8bdd555148b5aa4b" providerId="LiveId" clId="{A77B1CC1-F0A6-430E-A394-7AA1E9A89888}" dt="2022-02-16T01:37:24.806" v="52316" actId="47"/>
        <pc:sldMkLst>
          <pc:docMk/>
          <pc:sldMk cId="1434029180" sldId="329"/>
        </pc:sldMkLst>
        <pc:spChg chg="mod">
          <ac:chgData name="applet shibuya" userId="8bdd555148b5aa4b" providerId="LiveId" clId="{A77B1CC1-F0A6-430E-A394-7AA1E9A89888}" dt="2022-02-15T12:23:26.864" v="52284" actId="1076"/>
          <ac:spMkLst>
            <pc:docMk/>
            <pc:sldMk cId="1434029180" sldId="329"/>
            <ac:spMk id="68" creationId="{5B0E3A36-A124-4FC7-A495-B30038F4B6C8}"/>
          </ac:spMkLst>
        </pc:spChg>
        <pc:spChg chg="mod">
          <ac:chgData name="applet shibuya" userId="8bdd555148b5aa4b" providerId="LiveId" clId="{A77B1CC1-F0A6-430E-A394-7AA1E9A89888}" dt="2022-02-15T12:23:30.758" v="52285" actId="1076"/>
          <ac:spMkLst>
            <pc:docMk/>
            <pc:sldMk cId="1434029180" sldId="329"/>
            <ac:spMk id="69" creationId="{15442DD9-5368-44D6-BDE4-458D3E09BFDB}"/>
          </ac:spMkLst>
        </pc:spChg>
        <pc:picChg chg="del mod">
          <ac:chgData name="applet shibuya" userId="8bdd555148b5aa4b" providerId="LiveId" clId="{A77B1CC1-F0A6-430E-A394-7AA1E9A89888}" dt="2022-02-15T12:23:21.505" v="52283" actId="478"/>
          <ac:picMkLst>
            <pc:docMk/>
            <pc:sldMk cId="1434029180" sldId="329"/>
            <ac:picMk id="8" creationId="{EEE9E1EE-6760-4555-893B-335062E16DC0}"/>
          </ac:picMkLst>
        </pc:picChg>
      </pc:sldChg>
      <pc:sldChg chg="addSp delSp modSp add del mod">
        <pc:chgData name="applet shibuya" userId="8bdd555148b5aa4b" providerId="LiveId" clId="{A77B1CC1-F0A6-430E-A394-7AA1E9A89888}" dt="2022-02-16T01:37:24.806" v="52316" actId="47"/>
        <pc:sldMkLst>
          <pc:docMk/>
          <pc:sldMk cId="1816497785" sldId="330"/>
        </pc:sldMkLst>
        <pc:spChg chg="del">
          <ac:chgData name="applet shibuya" userId="8bdd555148b5aa4b" providerId="LiveId" clId="{A77B1CC1-F0A6-430E-A394-7AA1E9A89888}" dt="2022-02-15T12:33:03.940" v="52287" actId="478"/>
          <ac:spMkLst>
            <pc:docMk/>
            <pc:sldMk cId="1816497785" sldId="330"/>
            <ac:spMk id="68" creationId="{5B0E3A36-A124-4FC7-A495-B30038F4B6C8}"/>
          </ac:spMkLst>
        </pc:spChg>
        <pc:spChg chg="del">
          <ac:chgData name="applet shibuya" userId="8bdd555148b5aa4b" providerId="LiveId" clId="{A77B1CC1-F0A6-430E-A394-7AA1E9A89888}" dt="2022-02-15T12:33:03.940" v="52287" actId="478"/>
          <ac:spMkLst>
            <pc:docMk/>
            <pc:sldMk cId="1816497785" sldId="330"/>
            <ac:spMk id="69" creationId="{15442DD9-5368-44D6-BDE4-458D3E09BFDB}"/>
          </ac:spMkLst>
        </pc:spChg>
        <pc:graphicFrameChg chg="add del mod">
          <ac:chgData name="applet shibuya" userId="8bdd555148b5aa4b" providerId="LiveId" clId="{A77B1CC1-F0A6-430E-A394-7AA1E9A89888}" dt="2022-02-15T12:33:20.020" v="52291" actId="478"/>
          <ac:graphicFrameMkLst>
            <pc:docMk/>
            <pc:sldMk cId="1816497785" sldId="330"/>
            <ac:graphicFrameMk id="2" creationId="{0E5AD221-153C-4F64-8946-8479A5BF4A93}"/>
          </ac:graphicFrameMkLst>
        </pc:graphicFrameChg>
        <pc:graphicFrameChg chg="add mod modGraphic">
          <ac:chgData name="applet shibuya" userId="8bdd555148b5aa4b" providerId="LiveId" clId="{A77B1CC1-F0A6-430E-A394-7AA1E9A89888}" dt="2022-02-15T12:34:41.879" v="52294" actId="1076"/>
          <ac:graphicFrameMkLst>
            <pc:docMk/>
            <pc:sldMk cId="1816497785" sldId="330"/>
            <ac:graphicFrameMk id="3" creationId="{6A737833-FC83-4A63-9B4F-14DC0E121040}"/>
          </ac:graphicFrameMkLst>
        </pc:graphicFrameChg>
      </pc:sldChg>
      <pc:sldChg chg="addSp delSp modSp add del mod setBg">
        <pc:chgData name="applet shibuya" userId="8bdd555148b5aa4b" providerId="LiveId" clId="{A77B1CC1-F0A6-430E-A394-7AA1E9A89888}" dt="2022-02-16T02:19:31.971" v="52647" actId="47"/>
        <pc:sldMkLst>
          <pc:docMk/>
          <pc:sldMk cId="2449362626" sldId="331"/>
        </pc:sldMkLst>
        <pc:spChg chg="add mod ord">
          <ac:chgData name="applet shibuya" userId="8bdd555148b5aa4b" providerId="LiveId" clId="{A77B1CC1-F0A6-430E-A394-7AA1E9A89888}" dt="2022-02-16T01:50:05.123" v="52426" actId="207"/>
          <ac:spMkLst>
            <pc:docMk/>
            <pc:sldMk cId="2449362626" sldId="331"/>
            <ac:spMk id="8" creationId="{86E69688-6F4E-4E7B-81BA-8A9189236EDD}"/>
          </ac:spMkLst>
        </pc:spChg>
        <pc:spChg chg="add mod">
          <ac:chgData name="applet shibuya" userId="8bdd555148b5aa4b" providerId="LiveId" clId="{A77B1CC1-F0A6-430E-A394-7AA1E9A89888}" dt="2022-02-16T01:40:54.726" v="52349" actId="1076"/>
          <ac:spMkLst>
            <pc:docMk/>
            <pc:sldMk cId="2449362626" sldId="331"/>
            <ac:spMk id="9" creationId="{ADB918F0-1C95-4692-816D-613BA30F5546}"/>
          </ac:spMkLst>
        </pc:spChg>
        <pc:grpChg chg="add mod ord">
          <ac:chgData name="applet shibuya" userId="8bdd555148b5aa4b" providerId="LiveId" clId="{A77B1CC1-F0A6-430E-A394-7AA1E9A89888}" dt="2022-02-16T01:40:38.927" v="52346" actId="166"/>
          <ac:grpSpMkLst>
            <pc:docMk/>
            <pc:sldMk cId="2449362626" sldId="331"/>
            <ac:grpSpMk id="5" creationId="{BBE6E28A-5948-48A0-8B27-745F39BBC0A1}"/>
          </ac:grpSpMkLst>
        </pc:grpChg>
        <pc:graphicFrameChg chg="del">
          <ac:chgData name="applet shibuya" userId="8bdd555148b5aa4b" providerId="LiveId" clId="{A77B1CC1-F0A6-430E-A394-7AA1E9A89888}" dt="2022-02-16T01:35:04.591" v="52303" actId="478"/>
          <ac:graphicFrameMkLst>
            <pc:docMk/>
            <pc:sldMk cId="2449362626" sldId="331"/>
            <ac:graphicFrameMk id="3" creationId="{6A737833-FC83-4A63-9B4F-14DC0E121040}"/>
          </ac:graphicFrameMkLst>
        </pc:graphicFrameChg>
        <pc:picChg chg="add mod">
          <ac:chgData name="applet shibuya" userId="8bdd555148b5aa4b" providerId="LiveId" clId="{A77B1CC1-F0A6-430E-A394-7AA1E9A89888}" dt="2022-02-16T01:37:09.667" v="52313" actId="164"/>
          <ac:picMkLst>
            <pc:docMk/>
            <pc:sldMk cId="2449362626" sldId="331"/>
            <ac:picMk id="2" creationId="{D5AE5CB0-C026-4391-A700-BF9D1A77A226}"/>
          </ac:picMkLst>
        </pc:picChg>
        <pc:picChg chg="add mod">
          <ac:chgData name="applet shibuya" userId="8bdd555148b5aa4b" providerId="LiveId" clId="{A77B1CC1-F0A6-430E-A394-7AA1E9A89888}" dt="2022-02-16T01:37:09.667" v="52313" actId="164"/>
          <ac:picMkLst>
            <pc:docMk/>
            <pc:sldMk cId="2449362626" sldId="331"/>
            <ac:picMk id="4" creationId="{709C76DE-666C-4465-87EB-615D8516EC8B}"/>
          </ac:picMkLst>
        </pc:picChg>
        <pc:picChg chg="add del mod">
          <ac:chgData name="applet shibuya" userId="8bdd555148b5aa4b" providerId="LiveId" clId="{A77B1CC1-F0A6-430E-A394-7AA1E9A89888}" dt="2022-02-16T01:39:08.339" v="52319" actId="21"/>
          <ac:picMkLst>
            <pc:docMk/>
            <pc:sldMk cId="2449362626" sldId="331"/>
            <ac:picMk id="7" creationId="{2466C669-0B32-4B88-9A72-CFA03EE9281A}"/>
          </ac:picMkLst>
        </pc:picChg>
      </pc:sldChg>
      <pc:sldChg chg="addSp delSp modSp add del mod setBg">
        <pc:chgData name="applet shibuya" userId="8bdd555148b5aa4b" providerId="LiveId" clId="{A77B1CC1-F0A6-430E-A394-7AA1E9A89888}" dt="2022-02-16T02:23:26.581" v="52723" actId="47"/>
        <pc:sldMkLst>
          <pc:docMk/>
          <pc:sldMk cId="2652579747" sldId="332"/>
        </pc:sldMkLst>
        <pc:spChg chg="mod">
          <ac:chgData name="applet shibuya" userId="8bdd555148b5aa4b" providerId="LiveId" clId="{A77B1CC1-F0A6-430E-A394-7AA1E9A89888}" dt="2022-02-16T02:20:05.281" v="52653" actId="14838"/>
          <ac:spMkLst>
            <pc:docMk/>
            <pc:sldMk cId="2652579747" sldId="332"/>
            <ac:spMk id="8" creationId="{86E69688-6F4E-4E7B-81BA-8A9189236EDD}"/>
          </ac:spMkLst>
        </pc:spChg>
        <pc:spChg chg="del mod">
          <ac:chgData name="applet shibuya" userId="8bdd555148b5aa4b" providerId="LiveId" clId="{A77B1CC1-F0A6-430E-A394-7AA1E9A89888}" dt="2022-02-16T02:19:07.068" v="52644" actId="478"/>
          <ac:spMkLst>
            <pc:docMk/>
            <pc:sldMk cId="2652579747" sldId="332"/>
            <ac:spMk id="9" creationId="{ADB918F0-1C95-4692-816D-613BA30F5546}"/>
          </ac:spMkLst>
        </pc:spChg>
        <pc:spChg chg="add mod ord">
          <ac:chgData name="applet shibuya" userId="8bdd555148b5aa4b" providerId="LiveId" clId="{A77B1CC1-F0A6-430E-A394-7AA1E9A89888}" dt="2022-02-16T02:19:10.352" v="52646" actId="167"/>
          <ac:spMkLst>
            <pc:docMk/>
            <pc:sldMk cId="2652579747" sldId="332"/>
            <ac:spMk id="15" creationId="{8524B0C6-FFC8-40DD-8001-8501B3463BBA}"/>
          </ac:spMkLst>
        </pc:spChg>
        <pc:grpChg chg="del">
          <ac:chgData name="applet shibuya" userId="8bdd555148b5aa4b" providerId="LiveId" clId="{A77B1CC1-F0A6-430E-A394-7AA1E9A89888}" dt="2022-02-16T01:59:51.286" v="52431" actId="478"/>
          <ac:grpSpMkLst>
            <pc:docMk/>
            <pc:sldMk cId="2652579747" sldId="332"/>
            <ac:grpSpMk id="5" creationId="{BBE6E28A-5948-48A0-8B27-745F39BBC0A1}"/>
          </ac:grpSpMkLst>
        </pc:grpChg>
        <pc:grpChg chg="add mod">
          <ac:chgData name="applet shibuya" userId="8bdd555148b5aa4b" providerId="LiveId" clId="{A77B1CC1-F0A6-430E-A394-7AA1E9A89888}" dt="2022-02-16T02:21:10.922" v="52658" actId="1035"/>
          <ac:grpSpMkLst>
            <pc:docMk/>
            <pc:sldMk cId="2652579747" sldId="332"/>
            <ac:grpSpMk id="14" creationId="{96464ED9-4E90-4AAD-B612-61B360222663}"/>
          </ac:grpSpMkLst>
        </pc:grpChg>
        <pc:graphicFrameChg chg="add del mod">
          <ac:chgData name="applet shibuya" userId="8bdd555148b5aa4b" providerId="LiveId" clId="{A77B1CC1-F0A6-430E-A394-7AA1E9A89888}" dt="2022-02-16T02:00:52.311" v="52441"/>
          <ac:graphicFrameMkLst>
            <pc:docMk/>
            <pc:sldMk cId="2652579747" sldId="332"/>
            <ac:graphicFrameMk id="11" creationId="{68C0A6C6-A77E-4448-B70E-E9509202E8C5}"/>
          </ac:graphicFrameMkLst>
        </pc:graphicFrame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3" creationId="{CF93EE19-F486-4024-9718-961936CF6559}"/>
          </ac:picMkLst>
        </pc:pic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6" creationId="{372670F3-34CE-43F3-8DE0-174E7EF88DFE}"/>
          </ac:picMkLst>
        </pc:pic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7" creationId="{BF202300-5FAF-483A-A656-EB78E33472B8}"/>
          </ac:picMkLst>
        </pc:pic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10" creationId="{866EF5F2-BE61-42D7-BF34-F972E5CDC73A}"/>
          </ac:picMkLst>
        </pc:pic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12" creationId="{AE55CB94-4D2B-46EC-AEA9-2D5B0AFFD579}"/>
          </ac:picMkLst>
        </pc:picChg>
        <pc:picChg chg="add mod">
          <ac:chgData name="applet shibuya" userId="8bdd555148b5aa4b" providerId="LiveId" clId="{A77B1CC1-F0A6-430E-A394-7AA1E9A89888}" dt="2022-02-16T02:03:55.059" v="52483" actId="164"/>
          <ac:picMkLst>
            <pc:docMk/>
            <pc:sldMk cId="2652579747" sldId="332"/>
            <ac:picMk id="13" creationId="{0B4C81A1-5A47-475C-84E5-33D8CE9A9B74}"/>
          </ac:picMkLst>
        </pc:picChg>
      </pc:sldChg>
      <pc:sldChg chg="modSp add mod setBg">
        <pc:chgData name="applet shibuya" userId="8bdd555148b5aa4b" providerId="LiveId" clId="{A77B1CC1-F0A6-430E-A394-7AA1E9A89888}" dt="2022-02-16T02:23:48.733" v="52725" actId="207"/>
        <pc:sldMkLst>
          <pc:docMk/>
          <pc:sldMk cId="942418221" sldId="333"/>
        </pc:sldMkLst>
        <pc:spChg chg="mod">
          <ac:chgData name="applet shibuya" userId="8bdd555148b5aa4b" providerId="LiveId" clId="{A77B1CC1-F0A6-430E-A394-7AA1E9A89888}" dt="2022-02-16T02:23:43.023" v="52724" actId="207"/>
          <ac:spMkLst>
            <pc:docMk/>
            <pc:sldMk cId="942418221" sldId="333"/>
            <ac:spMk id="20" creationId="{C8DC09EE-8491-4840-8EDC-C339ED19FF92}"/>
          </ac:spMkLst>
        </pc:spChg>
        <pc:picChg chg="mod">
          <ac:chgData name="applet shibuya" userId="8bdd555148b5aa4b" providerId="LiveId" clId="{A77B1CC1-F0A6-430E-A394-7AA1E9A89888}" dt="2022-02-16T02:23:48.733" v="52725" actId="207"/>
          <ac:picMkLst>
            <pc:docMk/>
            <pc:sldMk cId="942418221" sldId="333"/>
            <ac:picMk id="4" creationId="{B0F12CFB-5665-4A93-9EE3-ED9374FB4031}"/>
          </ac:picMkLst>
        </pc:picChg>
      </pc:sldChg>
      <pc:sldChg chg="delSp modSp add del mod setBg">
        <pc:chgData name="applet shibuya" userId="8bdd555148b5aa4b" providerId="LiveId" clId="{A77B1CC1-F0A6-430E-A394-7AA1E9A89888}" dt="2022-02-16T02:11:06.673" v="52561" actId="47"/>
        <pc:sldMkLst>
          <pc:docMk/>
          <pc:sldMk cId="1097822658" sldId="333"/>
        </pc:sldMkLst>
        <pc:spChg chg="del mod">
          <ac:chgData name="applet shibuya" userId="8bdd555148b5aa4b" providerId="LiveId" clId="{A77B1CC1-F0A6-430E-A394-7AA1E9A89888}" dt="2022-02-16T02:11:01.235" v="52560" actId="478"/>
          <ac:spMkLst>
            <pc:docMk/>
            <pc:sldMk cId="1097822658" sldId="333"/>
            <ac:spMk id="9" creationId="{8B68A624-0B17-4522-94A9-47D140E52F2A}"/>
          </ac:spMkLst>
        </pc:spChg>
      </pc:sldChg>
      <pc:sldChg chg="modSp add mod setBg">
        <pc:chgData name="applet shibuya" userId="8bdd555148b5aa4b" providerId="LiveId" clId="{A77B1CC1-F0A6-430E-A394-7AA1E9A89888}" dt="2022-02-16T02:23:55.019" v="52726" actId="207"/>
        <pc:sldMkLst>
          <pc:docMk/>
          <pc:sldMk cId="1079385058" sldId="334"/>
        </pc:sldMkLst>
        <pc:spChg chg="mod">
          <ac:chgData name="applet shibuya" userId="8bdd555148b5aa4b" providerId="LiveId" clId="{A77B1CC1-F0A6-430E-A394-7AA1E9A89888}" dt="2022-02-16T02:23:55.019" v="52726" actId="207"/>
          <ac:spMkLst>
            <pc:docMk/>
            <pc:sldMk cId="1079385058" sldId="334"/>
            <ac:spMk id="8" creationId="{86E69688-6F4E-4E7B-81BA-8A9189236EDD}"/>
          </ac:spMkLst>
        </pc:spChg>
      </pc:sldChg>
      <pc:sldChg chg="add del setBg">
        <pc:chgData name="applet shibuya" userId="8bdd555148b5aa4b" providerId="LiveId" clId="{A77B1CC1-F0A6-430E-A394-7AA1E9A89888}" dt="2022-02-16T02:19:37.087" v="52648" actId="47"/>
        <pc:sldMkLst>
          <pc:docMk/>
          <pc:sldMk cId="3476725599" sldId="334"/>
        </pc:sldMkLst>
      </pc:sldChg>
      <pc:sldChg chg="modSp add del mod setBg">
        <pc:chgData name="applet shibuya" userId="8bdd555148b5aa4b" providerId="LiveId" clId="{A77B1CC1-F0A6-430E-A394-7AA1E9A89888}" dt="2022-02-16T02:11:46.603" v="52574" actId="47"/>
        <pc:sldMkLst>
          <pc:docMk/>
          <pc:sldMk cId="2663784299" sldId="335"/>
        </pc:sldMkLst>
        <pc:spChg chg="mod">
          <ac:chgData name="applet shibuya" userId="8bdd555148b5aa4b" providerId="LiveId" clId="{A77B1CC1-F0A6-430E-A394-7AA1E9A89888}" dt="2022-02-16T02:11:43.561" v="52573" actId="1076"/>
          <ac:spMkLst>
            <pc:docMk/>
            <pc:sldMk cId="2663784299" sldId="335"/>
            <ac:spMk id="9" creationId="{8B68A624-0B17-4522-94A9-47D140E52F2A}"/>
          </ac:spMkLst>
        </pc:spChg>
      </pc:sldChg>
      <pc:sldChg chg="addSp delSp modSp add del mod setBg">
        <pc:chgData name="applet shibuya" userId="8bdd555148b5aa4b" providerId="LiveId" clId="{A77B1CC1-F0A6-430E-A394-7AA1E9A89888}" dt="2022-02-16T02:19:37.087" v="52648" actId="47"/>
        <pc:sldMkLst>
          <pc:docMk/>
          <pc:sldMk cId="2700217877" sldId="335"/>
        </pc:sldMkLst>
        <pc:spChg chg="add mod ord">
          <ac:chgData name="applet shibuya" userId="8bdd555148b5aa4b" providerId="LiveId" clId="{A77B1CC1-F0A6-430E-A394-7AA1E9A89888}" dt="2022-02-16T02:15:52.736" v="52621" actId="207"/>
          <ac:spMkLst>
            <pc:docMk/>
            <pc:sldMk cId="2700217877" sldId="335"/>
            <ac:spMk id="6" creationId="{0090A6AA-FDCD-4778-B9F3-601386168AD5}"/>
          </ac:spMkLst>
        </pc:spChg>
        <pc:spChg chg="del mod">
          <ac:chgData name="applet shibuya" userId="8bdd555148b5aa4b" providerId="LiveId" clId="{A77B1CC1-F0A6-430E-A394-7AA1E9A89888}" dt="2022-02-16T02:12:36.341" v="52585" actId="478"/>
          <ac:spMkLst>
            <pc:docMk/>
            <pc:sldMk cId="2700217877" sldId="335"/>
            <ac:spMk id="9" creationId="{8B68A624-0B17-4522-94A9-47D140E52F2A}"/>
          </ac:spMkLst>
        </pc:spChg>
        <pc:spChg chg="mod">
          <ac:chgData name="applet shibuya" userId="8bdd555148b5aa4b" providerId="LiveId" clId="{A77B1CC1-F0A6-430E-A394-7AA1E9A89888}" dt="2022-02-16T02:14:52.524" v="52609" actId="1076"/>
          <ac:spMkLst>
            <pc:docMk/>
            <pc:sldMk cId="2700217877" sldId="335"/>
            <ac:spMk id="20" creationId="{C8DC09EE-8491-4840-8EDC-C339ED19FF92}"/>
          </ac:spMkLst>
        </pc:spChg>
        <pc:picChg chg="mod">
          <ac:chgData name="applet shibuya" userId="8bdd555148b5aa4b" providerId="LiveId" clId="{A77B1CC1-F0A6-430E-A394-7AA1E9A89888}" dt="2022-02-16T02:14:54.760" v="52610" actId="1076"/>
          <ac:picMkLst>
            <pc:docMk/>
            <pc:sldMk cId="2700217877" sldId="335"/>
            <ac:picMk id="4" creationId="{B0F12CFB-5665-4A93-9EE3-ED9374FB4031}"/>
          </ac:picMkLst>
        </pc:picChg>
      </pc:sldChg>
    </pc:docChg>
  </pc:docChgLst>
  <pc:docChgLst>
    <pc:chgData name="applet shibuya" userId="8bdd555148b5aa4b" providerId="LiveId" clId="{EC064753-0FAF-4915-8CE0-0C2FC2DC9067}"/>
    <pc:docChg chg="undo custSel delSld modSld">
      <pc:chgData name="applet shibuya" userId="8bdd555148b5aa4b" providerId="LiveId" clId="{EC064753-0FAF-4915-8CE0-0C2FC2DC9067}" dt="2022-02-16T04:41:42.168" v="372" actId="14838"/>
      <pc:docMkLst>
        <pc:docMk/>
      </pc:docMkLst>
      <pc:sldChg chg="del">
        <pc:chgData name="applet shibuya" userId="8bdd555148b5aa4b" providerId="LiveId" clId="{EC064753-0FAF-4915-8CE0-0C2FC2DC9067}" dt="2022-02-16T03:37:39.972" v="13" actId="47"/>
        <pc:sldMkLst>
          <pc:docMk/>
          <pc:sldMk cId="659499062" sldId="275"/>
        </pc:sldMkLst>
      </pc:sldChg>
      <pc:sldChg chg="del">
        <pc:chgData name="applet shibuya" userId="8bdd555148b5aa4b" providerId="LiveId" clId="{EC064753-0FAF-4915-8CE0-0C2FC2DC9067}" dt="2022-02-16T03:37:40.207" v="14" actId="47"/>
        <pc:sldMkLst>
          <pc:docMk/>
          <pc:sldMk cId="3059926458" sldId="276"/>
        </pc:sldMkLst>
      </pc:sldChg>
      <pc:sldChg chg="del">
        <pc:chgData name="applet shibuya" userId="8bdd555148b5aa4b" providerId="LiveId" clId="{EC064753-0FAF-4915-8CE0-0C2FC2DC9067}" dt="2022-02-16T03:37:40.520" v="16" actId="47"/>
        <pc:sldMkLst>
          <pc:docMk/>
          <pc:sldMk cId="889583611" sldId="277"/>
        </pc:sldMkLst>
      </pc:sldChg>
      <pc:sldChg chg="del">
        <pc:chgData name="applet shibuya" userId="8bdd555148b5aa4b" providerId="LiveId" clId="{EC064753-0FAF-4915-8CE0-0C2FC2DC9067}" dt="2022-02-16T03:37:40.551" v="17" actId="47"/>
        <pc:sldMkLst>
          <pc:docMk/>
          <pc:sldMk cId="3014895783" sldId="278"/>
        </pc:sldMkLst>
      </pc:sldChg>
      <pc:sldChg chg="del">
        <pc:chgData name="applet shibuya" userId="8bdd555148b5aa4b" providerId="LiveId" clId="{EC064753-0FAF-4915-8CE0-0C2FC2DC9067}" dt="2022-02-16T03:37:40.723" v="19" actId="47"/>
        <pc:sldMkLst>
          <pc:docMk/>
          <pc:sldMk cId="2555903252" sldId="279"/>
        </pc:sldMkLst>
      </pc:sldChg>
      <pc:sldChg chg="del">
        <pc:chgData name="applet shibuya" userId="8bdd555148b5aa4b" providerId="LiveId" clId="{EC064753-0FAF-4915-8CE0-0C2FC2DC9067}" dt="2022-02-16T03:37:40.911" v="20" actId="47"/>
        <pc:sldMkLst>
          <pc:docMk/>
          <pc:sldMk cId="23127871" sldId="280"/>
        </pc:sldMkLst>
      </pc:sldChg>
      <pc:sldChg chg="del">
        <pc:chgData name="applet shibuya" userId="8bdd555148b5aa4b" providerId="LiveId" clId="{EC064753-0FAF-4915-8CE0-0C2FC2DC9067}" dt="2022-02-16T03:37:41.145" v="22" actId="47"/>
        <pc:sldMkLst>
          <pc:docMk/>
          <pc:sldMk cId="2740332441" sldId="281"/>
        </pc:sldMkLst>
      </pc:sldChg>
      <pc:sldChg chg="del">
        <pc:chgData name="applet shibuya" userId="8bdd555148b5aa4b" providerId="LiveId" clId="{EC064753-0FAF-4915-8CE0-0C2FC2DC9067}" dt="2022-02-16T03:37:41.239" v="23" actId="47"/>
        <pc:sldMkLst>
          <pc:docMk/>
          <pc:sldMk cId="3267290403" sldId="282"/>
        </pc:sldMkLst>
      </pc:sldChg>
      <pc:sldChg chg="del">
        <pc:chgData name="applet shibuya" userId="8bdd555148b5aa4b" providerId="LiveId" clId="{EC064753-0FAF-4915-8CE0-0C2FC2DC9067}" dt="2022-02-16T03:37:41.944" v="26" actId="47"/>
        <pc:sldMkLst>
          <pc:docMk/>
          <pc:sldMk cId="3974940004" sldId="284"/>
        </pc:sldMkLst>
      </pc:sldChg>
      <pc:sldChg chg="del">
        <pc:chgData name="applet shibuya" userId="8bdd555148b5aa4b" providerId="LiveId" clId="{EC064753-0FAF-4915-8CE0-0C2FC2DC9067}" dt="2022-02-16T03:37:42.147" v="27" actId="47"/>
        <pc:sldMkLst>
          <pc:docMk/>
          <pc:sldMk cId="552971553" sldId="285"/>
        </pc:sldMkLst>
      </pc:sldChg>
      <pc:sldChg chg="del">
        <pc:chgData name="applet shibuya" userId="8bdd555148b5aa4b" providerId="LiveId" clId="{EC064753-0FAF-4915-8CE0-0C2FC2DC9067}" dt="2022-02-16T03:37:42.538" v="28" actId="47"/>
        <pc:sldMkLst>
          <pc:docMk/>
          <pc:sldMk cId="3353187108" sldId="287"/>
        </pc:sldMkLst>
      </pc:sldChg>
      <pc:sldChg chg="del">
        <pc:chgData name="applet shibuya" userId="8bdd555148b5aa4b" providerId="LiveId" clId="{EC064753-0FAF-4915-8CE0-0C2FC2DC9067}" dt="2022-02-16T03:37:42.965" v="30" actId="47"/>
        <pc:sldMkLst>
          <pc:docMk/>
          <pc:sldMk cId="212199925" sldId="288"/>
        </pc:sldMkLst>
      </pc:sldChg>
      <pc:sldChg chg="del">
        <pc:chgData name="applet shibuya" userId="8bdd555148b5aa4b" providerId="LiveId" clId="{EC064753-0FAF-4915-8CE0-0C2FC2DC9067}" dt="2022-02-16T03:37:43.329" v="31" actId="47"/>
        <pc:sldMkLst>
          <pc:docMk/>
          <pc:sldMk cId="4126393567" sldId="289"/>
        </pc:sldMkLst>
      </pc:sldChg>
      <pc:sldChg chg="del">
        <pc:chgData name="applet shibuya" userId="8bdd555148b5aa4b" providerId="LiveId" clId="{EC064753-0FAF-4915-8CE0-0C2FC2DC9067}" dt="2022-02-16T03:37:44.031" v="33" actId="47"/>
        <pc:sldMkLst>
          <pc:docMk/>
          <pc:sldMk cId="4151033239" sldId="290"/>
        </pc:sldMkLst>
      </pc:sldChg>
      <pc:sldChg chg="del">
        <pc:chgData name="applet shibuya" userId="8bdd555148b5aa4b" providerId="LiveId" clId="{EC064753-0FAF-4915-8CE0-0C2FC2DC9067}" dt="2022-02-16T03:37:44.758" v="34" actId="47"/>
        <pc:sldMkLst>
          <pc:docMk/>
          <pc:sldMk cId="3090329366" sldId="291"/>
        </pc:sldMkLst>
      </pc:sldChg>
      <pc:sldChg chg="del">
        <pc:chgData name="applet shibuya" userId="8bdd555148b5aa4b" providerId="LiveId" clId="{EC064753-0FAF-4915-8CE0-0C2FC2DC9067}" dt="2022-02-16T03:37:45.274" v="35" actId="47"/>
        <pc:sldMkLst>
          <pc:docMk/>
          <pc:sldMk cId="2380189998" sldId="293"/>
        </pc:sldMkLst>
      </pc:sldChg>
      <pc:sldChg chg="del">
        <pc:chgData name="applet shibuya" userId="8bdd555148b5aa4b" providerId="LiveId" clId="{EC064753-0FAF-4915-8CE0-0C2FC2DC9067}" dt="2022-02-16T03:37:39.863" v="12" actId="47"/>
        <pc:sldMkLst>
          <pc:docMk/>
          <pc:sldMk cId="2711387970" sldId="294"/>
        </pc:sldMkLst>
      </pc:sldChg>
      <pc:sldChg chg="del">
        <pc:chgData name="applet shibuya" userId="8bdd555148b5aa4b" providerId="LiveId" clId="{EC064753-0FAF-4915-8CE0-0C2FC2DC9067}" dt="2022-02-16T03:37:40.676" v="18" actId="47"/>
        <pc:sldMkLst>
          <pc:docMk/>
          <pc:sldMk cId="1835666151" sldId="295"/>
        </pc:sldMkLst>
      </pc:sldChg>
      <pc:sldChg chg="del">
        <pc:chgData name="applet shibuya" userId="8bdd555148b5aa4b" providerId="LiveId" clId="{EC064753-0FAF-4915-8CE0-0C2FC2DC9067}" dt="2022-02-16T03:37:43.644" v="32" actId="47"/>
        <pc:sldMkLst>
          <pc:docMk/>
          <pc:sldMk cId="3602629215" sldId="296"/>
        </pc:sldMkLst>
      </pc:sldChg>
      <pc:sldChg chg="del">
        <pc:chgData name="applet shibuya" userId="8bdd555148b5aa4b" providerId="LiveId" clId="{EC064753-0FAF-4915-8CE0-0C2FC2DC9067}" dt="2022-02-16T03:37:39.668" v="9" actId="47"/>
        <pc:sldMkLst>
          <pc:docMk/>
          <pc:sldMk cId="393465152" sldId="302"/>
        </pc:sldMkLst>
      </pc:sldChg>
      <pc:sldChg chg="del">
        <pc:chgData name="applet shibuya" userId="8bdd555148b5aa4b" providerId="LiveId" clId="{EC064753-0FAF-4915-8CE0-0C2FC2DC9067}" dt="2022-02-16T03:37:39.715" v="10" actId="47"/>
        <pc:sldMkLst>
          <pc:docMk/>
          <pc:sldMk cId="2592639040" sldId="309"/>
        </pc:sldMkLst>
      </pc:sldChg>
      <pc:sldChg chg="del">
        <pc:chgData name="applet shibuya" userId="8bdd555148b5aa4b" providerId="LiveId" clId="{EC064753-0FAF-4915-8CE0-0C2FC2DC9067}" dt="2022-02-16T03:37:37.854" v="0" actId="47"/>
        <pc:sldMkLst>
          <pc:docMk/>
          <pc:sldMk cId="0" sldId="310"/>
        </pc:sldMkLst>
      </pc:sldChg>
      <pc:sldChg chg="del">
        <pc:chgData name="applet shibuya" userId="8bdd555148b5aa4b" providerId="LiveId" clId="{EC064753-0FAF-4915-8CE0-0C2FC2DC9067}" dt="2022-02-16T03:37:37.984" v="1" actId="47"/>
        <pc:sldMkLst>
          <pc:docMk/>
          <pc:sldMk cId="3460841693" sldId="313"/>
        </pc:sldMkLst>
      </pc:sldChg>
      <pc:sldChg chg="del">
        <pc:chgData name="applet shibuya" userId="8bdd555148b5aa4b" providerId="LiveId" clId="{EC064753-0FAF-4915-8CE0-0C2FC2DC9067}" dt="2022-02-16T03:37:38.580" v="4" actId="47"/>
        <pc:sldMkLst>
          <pc:docMk/>
          <pc:sldMk cId="3489200533" sldId="315"/>
        </pc:sldMkLst>
      </pc:sldChg>
      <pc:sldChg chg="del">
        <pc:chgData name="applet shibuya" userId="8bdd555148b5aa4b" providerId="LiveId" clId="{EC064753-0FAF-4915-8CE0-0C2FC2DC9067}" dt="2022-02-16T03:37:38.831" v="6" actId="47"/>
        <pc:sldMkLst>
          <pc:docMk/>
          <pc:sldMk cId="669510662" sldId="316"/>
        </pc:sldMkLst>
      </pc:sldChg>
      <pc:sldChg chg="del">
        <pc:chgData name="applet shibuya" userId="8bdd555148b5aa4b" providerId="LiveId" clId="{EC064753-0FAF-4915-8CE0-0C2FC2DC9067}" dt="2022-02-16T03:37:38.719" v="5" actId="47"/>
        <pc:sldMkLst>
          <pc:docMk/>
          <pc:sldMk cId="2028130156" sldId="317"/>
        </pc:sldMkLst>
      </pc:sldChg>
      <pc:sldChg chg="del">
        <pc:chgData name="applet shibuya" userId="8bdd555148b5aa4b" providerId="LiveId" clId="{EC064753-0FAF-4915-8CE0-0C2FC2DC9067}" dt="2022-02-16T03:37:39.044" v="7" actId="47"/>
        <pc:sldMkLst>
          <pc:docMk/>
          <pc:sldMk cId="3362196549" sldId="318"/>
        </pc:sldMkLst>
      </pc:sldChg>
      <pc:sldChg chg="del">
        <pc:chgData name="applet shibuya" userId="8bdd555148b5aa4b" providerId="LiveId" clId="{EC064753-0FAF-4915-8CE0-0C2FC2DC9067}" dt="2022-02-16T03:37:39.233" v="8" actId="47"/>
        <pc:sldMkLst>
          <pc:docMk/>
          <pc:sldMk cId="372625056" sldId="319"/>
        </pc:sldMkLst>
      </pc:sldChg>
      <pc:sldChg chg="del">
        <pc:chgData name="applet shibuya" userId="8bdd555148b5aa4b" providerId="LiveId" clId="{EC064753-0FAF-4915-8CE0-0C2FC2DC9067}" dt="2022-02-16T03:37:39.746" v="11" actId="47"/>
        <pc:sldMkLst>
          <pc:docMk/>
          <pc:sldMk cId="2159524388" sldId="320"/>
        </pc:sldMkLst>
      </pc:sldChg>
      <pc:sldChg chg="del">
        <pc:chgData name="applet shibuya" userId="8bdd555148b5aa4b" providerId="LiveId" clId="{EC064753-0FAF-4915-8CE0-0C2FC2DC9067}" dt="2022-02-16T03:37:40.301" v="15" actId="47"/>
        <pc:sldMkLst>
          <pc:docMk/>
          <pc:sldMk cId="1750322399" sldId="321"/>
        </pc:sldMkLst>
      </pc:sldChg>
      <pc:sldChg chg="del">
        <pc:chgData name="applet shibuya" userId="8bdd555148b5aa4b" providerId="LiveId" clId="{EC064753-0FAF-4915-8CE0-0C2FC2DC9067}" dt="2022-02-16T03:37:41.114" v="21" actId="47"/>
        <pc:sldMkLst>
          <pc:docMk/>
          <pc:sldMk cId="4034992301" sldId="322"/>
        </pc:sldMkLst>
      </pc:sldChg>
      <pc:sldChg chg="del">
        <pc:chgData name="applet shibuya" userId="8bdd555148b5aa4b" providerId="LiveId" clId="{EC064753-0FAF-4915-8CE0-0C2FC2DC9067}" dt="2022-02-16T03:37:41.380" v="24" actId="47"/>
        <pc:sldMkLst>
          <pc:docMk/>
          <pc:sldMk cId="4192340521" sldId="323"/>
        </pc:sldMkLst>
      </pc:sldChg>
      <pc:sldChg chg="del">
        <pc:chgData name="applet shibuya" userId="8bdd555148b5aa4b" providerId="LiveId" clId="{EC064753-0FAF-4915-8CE0-0C2FC2DC9067}" dt="2022-02-16T03:37:41.552" v="25" actId="47"/>
        <pc:sldMkLst>
          <pc:docMk/>
          <pc:sldMk cId="2106758350" sldId="325"/>
        </pc:sldMkLst>
      </pc:sldChg>
      <pc:sldChg chg="del">
        <pc:chgData name="applet shibuya" userId="8bdd555148b5aa4b" providerId="LiveId" clId="{EC064753-0FAF-4915-8CE0-0C2FC2DC9067}" dt="2022-02-16T03:37:42.725" v="29" actId="47"/>
        <pc:sldMkLst>
          <pc:docMk/>
          <pc:sldMk cId="1306290210" sldId="326"/>
        </pc:sldMkLst>
      </pc:sldChg>
      <pc:sldChg chg="addSp delSp modSp mod setBg">
        <pc:chgData name="applet shibuya" userId="8bdd555148b5aa4b" providerId="LiveId" clId="{EC064753-0FAF-4915-8CE0-0C2FC2DC9067}" dt="2022-02-16T04:41:42.168" v="372" actId="14838"/>
        <pc:sldMkLst>
          <pc:docMk/>
          <pc:sldMk cId="1459028941" sldId="327"/>
        </pc:sldMkLst>
        <pc:spChg chg="add mod ord">
          <ac:chgData name="applet shibuya" userId="8bdd555148b5aa4b" providerId="LiveId" clId="{EC064753-0FAF-4915-8CE0-0C2FC2DC9067}" dt="2022-02-16T04:40:03.507" v="351" actId="14100"/>
          <ac:spMkLst>
            <pc:docMk/>
            <pc:sldMk cId="1459028941" sldId="327"/>
            <ac:spMk id="5" creationId="{A2C9B15E-5017-4A23-9A13-DD4659C527AA}"/>
          </ac:spMkLst>
        </pc:spChg>
        <pc:spChg chg="add mod">
          <ac:chgData name="applet shibuya" userId="8bdd555148b5aa4b" providerId="LiveId" clId="{EC064753-0FAF-4915-8CE0-0C2FC2DC9067}" dt="2022-02-16T04:41:42.168" v="372" actId="14838"/>
          <ac:spMkLst>
            <pc:docMk/>
            <pc:sldMk cId="1459028941" sldId="327"/>
            <ac:spMk id="6" creationId="{A4035843-07ED-4231-8DFA-A21A92632940}"/>
          </ac:spMkLst>
        </pc:spChg>
        <pc:spChg chg="add mod ord">
          <ac:chgData name="applet shibuya" userId="8bdd555148b5aa4b" providerId="LiveId" clId="{EC064753-0FAF-4915-8CE0-0C2FC2DC9067}" dt="2022-02-16T04:41:07.288" v="369" actId="1036"/>
          <ac:spMkLst>
            <pc:docMk/>
            <pc:sldMk cId="1459028941" sldId="327"/>
            <ac:spMk id="7" creationId="{8F5BFA38-ED95-471E-A680-3D393481CBFD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24" creationId="{E90DC1E7-E4C7-4F96-AADF-19C4274CF25C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25" creationId="{8D00EECD-8820-4C9A-975B-6367DD3F66F8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31" creationId="{D04C8D24-2F5E-4A6E-9D75-07CB1CE3EE8F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32" creationId="{62769568-635E-45D0-9E66-3DF811BD05E4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42" creationId="{89F7257D-C0E0-48F2-9DB9-DC2EE72567D8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47" creationId="{746CAFE4-D60C-41A8-B30C-75D5DA60E900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48" creationId="{47CEC8FF-C63F-40AC-A1EF-F3ACC5A3856B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49" creationId="{8AF1E554-B5C2-40E9-8D2E-C0E025DA0BF8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50" creationId="{03A5D302-F522-4BF7-82C3-ABB8E6094AFA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51" creationId="{3F7A4C99-DECB-4F19-8148-9BC6216A7B20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55" creationId="{208D5515-9A66-41F4-9385-411F1EAFF421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58" creationId="{42EC2611-F7EE-4C76-B9A3-124C52C9E165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59" creationId="{75015B29-77AE-426D-ACFE-3DA25A4291AC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66" creationId="{6B2A359C-E1E5-4E57-AB58-AF41A39ABE66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67" creationId="{4AFFEA2D-2F03-4E71-B1FE-1AC8528CF0A7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68" creationId="{0C4EDFED-355F-4B0E-876B-5E970CBE529C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69" creationId="{EDD03839-2827-41DA-A13C-F7AC5255EC23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0" creationId="{6CFF5700-CB52-401F-8AC6-CE7638A376E9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1" creationId="{8BF34C04-C6EE-4C58-83BA-CA92445D9856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2" creationId="{D7E8626A-4FAA-4ADB-98E5-F7A9FE58FC7B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3" creationId="{9DF8AE16-4BFC-4B9B-A74A-2840172932E9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4" creationId="{F013C1BD-214D-4833-B596-E4FF187DBAA9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5" creationId="{E5A24645-4DE6-47E6-A4B0-1DFB4F62C5F2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6" creationId="{83C192C1-143D-4F88-BA5C-63139B71BAD7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7" creationId="{5628FEC3-0793-4A71-A4C5-268A1D2B9A5C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8" creationId="{2C0D6985-F6A7-4C33-A27F-82360AAA478C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79" creationId="{E1C267C1-2AC7-4B92-B61A-9218830A8F66}"/>
          </ac:spMkLst>
        </pc:spChg>
        <pc:spChg chg="del">
          <ac:chgData name="applet shibuya" userId="8bdd555148b5aa4b" providerId="LiveId" clId="{EC064753-0FAF-4915-8CE0-0C2FC2DC9067}" dt="2022-02-16T03:37:50.245" v="36" actId="478"/>
          <ac:spMkLst>
            <pc:docMk/>
            <pc:sldMk cId="1459028941" sldId="327"/>
            <ac:spMk id="80" creationId="{4B85E857-9D84-4046-B64C-60A758E6CF58}"/>
          </ac:spMkLst>
        </pc:spChg>
        <pc:spChg chg="add mod ord">
          <ac:chgData name="applet shibuya" userId="8bdd555148b5aa4b" providerId="LiveId" clId="{EC064753-0FAF-4915-8CE0-0C2FC2DC9067}" dt="2022-02-16T04:41:07.288" v="369" actId="1036"/>
          <ac:spMkLst>
            <pc:docMk/>
            <pc:sldMk cId="1459028941" sldId="327"/>
            <ac:spMk id="81" creationId="{6AE92A0B-50D9-4960-A334-4578C3D12569}"/>
          </ac:spMkLst>
        </pc:spChg>
        <pc:spChg chg="add mod">
          <ac:chgData name="applet shibuya" userId="8bdd555148b5aa4b" providerId="LiveId" clId="{EC064753-0FAF-4915-8CE0-0C2FC2DC9067}" dt="2022-02-16T04:04:08.589" v="166" actId="1035"/>
          <ac:spMkLst>
            <pc:docMk/>
            <pc:sldMk cId="1459028941" sldId="327"/>
            <ac:spMk id="82" creationId="{8D837A87-D63B-4B6B-B382-E1D0C5D9804F}"/>
          </ac:spMkLst>
        </pc:spChg>
        <pc:spChg chg="add mod ord">
          <ac:chgData name="applet shibuya" userId="8bdd555148b5aa4b" providerId="LiveId" clId="{EC064753-0FAF-4915-8CE0-0C2FC2DC9067}" dt="2022-02-16T04:41:07.288" v="369" actId="1036"/>
          <ac:spMkLst>
            <pc:docMk/>
            <pc:sldMk cId="1459028941" sldId="327"/>
            <ac:spMk id="83" creationId="{FC4E824A-01F2-40F1-90B4-5094CEF413EA}"/>
          </ac:spMkLst>
        </pc:spChg>
        <pc:spChg chg="add mod ord">
          <ac:chgData name="applet shibuya" userId="8bdd555148b5aa4b" providerId="LiveId" clId="{EC064753-0FAF-4915-8CE0-0C2FC2DC9067}" dt="2022-02-16T04:41:07.288" v="369" actId="1036"/>
          <ac:spMkLst>
            <pc:docMk/>
            <pc:sldMk cId="1459028941" sldId="327"/>
            <ac:spMk id="84" creationId="{C16D008F-FD8F-4DA3-B31D-B4367A37B61F}"/>
          </ac:spMkLst>
        </pc:spChg>
        <pc:grpChg chg="del">
          <ac:chgData name="applet shibuya" userId="8bdd555148b5aa4b" providerId="LiveId" clId="{EC064753-0FAF-4915-8CE0-0C2FC2DC9067}" dt="2022-02-16T03:37:50.245" v="36" actId="478"/>
          <ac:grpSpMkLst>
            <pc:docMk/>
            <pc:sldMk cId="1459028941" sldId="327"/>
            <ac:grpSpMk id="33" creationId="{7E0C0CAA-1A33-4CBA-AAED-A9DA0FA85A21}"/>
          </ac:grpSpMkLst>
        </pc:grpChg>
        <pc:grpChg chg="del">
          <ac:chgData name="applet shibuya" userId="8bdd555148b5aa4b" providerId="LiveId" clId="{EC064753-0FAF-4915-8CE0-0C2FC2DC9067}" dt="2022-02-16T03:37:50.245" v="36" actId="478"/>
          <ac:grpSpMkLst>
            <pc:docMk/>
            <pc:sldMk cId="1459028941" sldId="327"/>
            <ac:grpSpMk id="43" creationId="{4FD568FD-2794-4CDD-A90E-1C958AE1886B}"/>
          </ac:grpSpMkLst>
        </pc:grpChg>
        <pc:grpChg chg="del">
          <ac:chgData name="applet shibuya" userId="8bdd555148b5aa4b" providerId="LiveId" clId="{EC064753-0FAF-4915-8CE0-0C2FC2DC9067}" dt="2022-02-16T03:37:50.245" v="36" actId="478"/>
          <ac:grpSpMkLst>
            <pc:docMk/>
            <pc:sldMk cId="1459028941" sldId="327"/>
            <ac:grpSpMk id="52" creationId="{8F5F24E7-05C4-40F6-86FC-86527F22FACD}"/>
          </ac:grpSpMkLst>
        </pc:grpChg>
        <pc:grpChg chg="del">
          <ac:chgData name="applet shibuya" userId="8bdd555148b5aa4b" providerId="LiveId" clId="{EC064753-0FAF-4915-8CE0-0C2FC2DC9067}" dt="2022-02-16T03:37:50.245" v="36" actId="478"/>
          <ac:grpSpMkLst>
            <pc:docMk/>
            <pc:sldMk cId="1459028941" sldId="327"/>
            <ac:grpSpMk id="60" creationId="{0EEEABF9-8225-4D27-BAD6-3C0933AC79BD}"/>
          </ac:grpSpMkLst>
        </pc:grpChg>
        <pc:grpChg chg="del">
          <ac:chgData name="applet shibuya" userId="8bdd555148b5aa4b" providerId="LiveId" clId="{EC064753-0FAF-4915-8CE0-0C2FC2DC9067}" dt="2022-02-16T03:37:50.245" v="36" actId="478"/>
          <ac:grpSpMkLst>
            <pc:docMk/>
            <pc:sldMk cId="1459028941" sldId="327"/>
            <ac:grpSpMk id="63" creationId="{6E26B276-739D-4FBA-A17D-D11F6A0E45D2}"/>
          </ac:grpSpMkLst>
        </pc:grpChg>
        <pc:graphicFrameChg chg="add del mod">
          <ac:chgData name="applet shibuya" userId="8bdd555148b5aa4b" providerId="LiveId" clId="{EC064753-0FAF-4915-8CE0-0C2FC2DC9067}" dt="2022-02-16T04:00:52.900" v="157"/>
          <ac:graphicFrameMkLst>
            <pc:docMk/>
            <pc:sldMk cId="1459028941" sldId="327"/>
            <ac:graphicFrameMk id="8" creationId="{F6F04FE6-46C1-4273-9C3B-D8F42D0BB92F}"/>
          </ac:graphicFrameMkLst>
        </pc:graphicFrameChg>
        <pc:graphicFrameChg chg="add del mod">
          <ac:chgData name="applet shibuya" userId="8bdd555148b5aa4b" providerId="LiveId" clId="{EC064753-0FAF-4915-8CE0-0C2FC2DC9067}" dt="2022-02-16T04:28:01.932" v="232"/>
          <ac:graphicFrameMkLst>
            <pc:docMk/>
            <pc:sldMk cId="1459028941" sldId="327"/>
            <ac:graphicFrameMk id="10" creationId="{299A131A-6393-4CFE-B404-5180190D58F6}"/>
          </ac:graphicFrameMkLst>
        </pc:graphicFrameChg>
        <pc:picChg chg="add mod ord">
          <ac:chgData name="applet shibuya" userId="8bdd555148b5aa4b" providerId="LiveId" clId="{EC064753-0FAF-4915-8CE0-0C2FC2DC9067}" dt="2022-02-16T04:41:07.288" v="369" actId="1036"/>
          <ac:picMkLst>
            <pc:docMk/>
            <pc:sldMk cId="1459028941" sldId="327"/>
            <ac:picMk id="3" creationId="{ED127AE3-6346-4811-A479-7F64AD6CEB80}"/>
          </ac:picMkLst>
        </pc:picChg>
        <pc:picChg chg="del">
          <ac:chgData name="applet shibuya" userId="8bdd555148b5aa4b" providerId="LiveId" clId="{EC064753-0FAF-4915-8CE0-0C2FC2DC9067}" dt="2022-02-16T03:37:50.245" v="36" actId="478"/>
          <ac:picMkLst>
            <pc:docMk/>
            <pc:sldMk cId="1459028941" sldId="327"/>
            <ac:picMk id="4" creationId="{604E38D5-D5FB-4036-8BC7-1CE902FD11D9}"/>
          </ac:picMkLst>
        </pc:picChg>
        <pc:picChg chg="add del mod">
          <ac:chgData name="applet shibuya" userId="8bdd555148b5aa4b" providerId="LiveId" clId="{EC064753-0FAF-4915-8CE0-0C2FC2DC9067}" dt="2022-02-16T04:22:31.598" v="175" actId="478"/>
          <ac:picMkLst>
            <pc:docMk/>
            <pc:sldMk cId="1459028941" sldId="327"/>
            <ac:picMk id="9" creationId="{4B1A1592-A80A-4A8A-A66C-6F2E89681B17}"/>
          </ac:picMkLst>
        </pc:picChg>
        <pc:picChg chg="add del mod">
          <ac:chgData name="applet shibuya" userId="8bdd555148b5aa4b" providerId="LiveId" clId="{EC064753-0FAF-4915-8CE0-0C2FC2DC9067}" dt="2022-02-16T04:28:33.080" v="237" actId="478"/>
          <ac:picMkLst>
            <pc:docMk/>
            <pc:sldMk cId="1459028941" sldId="327"/>
            <ac:picMk id="11" creationId="{18BE1383-8D9C-45D7-AD57-78847298109E}"/>
          </ac:picMkLst>
        </pc:picChg>
        <pc:picChg chg="add del mod">
          <ac:chgData name="applet shibuya" userId="8bdd555148b5aa4b" providerId="LiveId" clId="{EC064753-0FAF-4915-8CE0-0C2FC2DC9067}" dt="2022-02-16T04:33:37.119" v="273" actId="478"/>
          <ac:picMkLst>
            <pc:docMk/>
            <pc:sldMk cId="1459028941" sldId="327"/>
            <ac:picMk id="12" creationId="{559A57FA-18EA-40F7-9372-E95A33CED69F}"/>
          </ac:picMkLst>
        </pc:picChg>
        <pc:picChg chg="add del mod">
          <ac:chgData name="applet shibuya" userId="8bdd555148b5aa4b" providerId="LiveId" clId="{EC064753-0FAF-4915-8CE0-0C2FC2DC9067}" dt="2022-02-16T04:38:53.631" v="334" actId="478"/>
          <ac:picMkLst>
            <pc:docMk/>
            <pc:sldMk cId="1459028941" sldId="327"/>
            <ac:picMk id="13" creationId="{174EBD2E-871C-41FE-A40D-F7A5ECFEF1CF}"/>
          </ac:picMkLst>
        </pc:picChg>
        <pc:picChg chg="add del mod">
          <ac:chgData name="applet shibuya" userId="8bdd555148b5aa4b" providerId="LiveId" clId="{EC064753-0FAF-4915-8CE0-0C2FC2DC9067}" dt="2022-02-16T04:40:35.433" v="352" actId="478"/>
          <ac:picMkLst>
            <pc:docMk/>
            <pc:sldMk cId="1459028941" sldId="327"/>
            <ac:picMk id="14" creationId="{DA865159-8258-4864-AF46-FFADD5AACB89}"/>
          </ac:picMkLst>
        </pc:picChg>
        <pc:picChg chg="add mod">
          <ac:chgData name="applet shibuya" userId="8bdd555148b5aa4b" providerId="LiveId" clId="{EC064753-0FAF-4915-8CE0-0C2FC2DC9067}" dt="2022-02-16T04:41:12.890" v="371" actId="1036"/>
          <ac:picMkLst>
            <pc:docMk/>
            <pc:sldMk cId="1459028941" sldId="327"/>
            <ac:picMk id="15" creationId="{EFBD30F1-779D-4A44-BFD5-F1BA54A717F5}"/>
          </ac:picMkLst>
        </pc:picChg>
        <pc:picChg chg="del">
          <ac:chgData name="applet shibuya" userId="8bdd555148b5aa4b" providerId="LiveId" clId="{EC064753-0FAF-4915-8CE0-0C2FC2DC9067}" dt="2022-02-16T03:37:50.245" v="36" actId="478"/>
          <ac:picMkLst>
            <pc:docMk/>
            <pc:sldMk cId="1459028941" sldId="327"/>
            <ac:picMk id="56" creationId="{96D443BE-368D-4AA8-B7F2-E0DD7842F881}"/>
          </ac:picMkLst>
        </pc:picChg>
        <pc:picChg chg="del">
          <ac:chgData name="applet shibuya" userId="8bdd555148b5aa4b" providerId="LiveId" clId="{EC064753-0FAF-4915-8CE0-0C2FC2DC9067}" dt="2022-02-16T03:37:50.245" v="36" actId="478"/>
          <ac:picMkLst>
            <pc:docMk/>
            <pc:sldMk cId="1459028941" sldId="327"/>
            <ac:picMk id="57" creationId="{5178E7D7-28CF-49BD-9B27-3CE9F8D87F72}"/>
          </ac:picMkLst>
        </pc:picChg>
      </pc:sldChg>
      <pc:sldChg chg="del">
        <pc:chgData name="applet shibuya" userId="8bdd555148b5aa4b" providerId="LiveId" clId="{EC064753-0FAF-4915-8CE0-0C2FC2DC9067}" dt="2022-02-16T03:37:38.124" v="2" actId="47"/>
        <pc:sldMkLst>
          <pc:docMk/>
          <pc:sldMk cId="942418221" sldId="333"/>
        </pc:sldMkLst>
      </pc:sldChg>
      <pc:sldChg chg="del">
        <pc:chgData name="applet shibuya" userId="8bdd555148b5aa4b" providerId="LiveId" clId="{EC064753-0FAF-4915-8CE0-0C2FC2DC9067}" dt="2022-02-16T03:37:38.384" v="3" actId="47"/>
        <pc:sldMkLst>
          <pc:docMk/>
          <pc:sldMk cId="1079385058" sldId="3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486" cy="501792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138" y="1"/>
            <a:ext cx="2985486" cy="501792"/>
          </a:xfrm>
          <a:prstGeom prst="rect">
            <a:avLst/>
          </a:prstGeom>
        </p:spPr>
        <p:txBody>
          <a:bodyPr vert="horz" lIns="89136" tIns="44568" rIns="89136" bIns="44568" rtlCol="0"/>
          <a:lstStyle>
            <a:lvl1pPr algn="r">
              <a:defRPr sz="1200"/>
            </a:lvl1pPr>
          </a:lstStyle>
          <a:p>
            <a:fld id="{F9396F8B-E5AA-456A-ADDD-18D6EC269D38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2538"/>
            <a:ext cx="47799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36" tIns="44568" rIns="89136" bIns="4456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9432" y="4822172"/>
            <a:ext cx="5509299" cy="3945979"/>
          </a:xfrm>
          <a:prstGeom prst="rect">
            <a:avLst/>
          </a:prstGeom>
        </p:spPr>
        <p:txBody>
          <a:bodyPr vert="horz" lIns="89136" tIns="44568" rIns="89136" bIns="4456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509"/>
            <a:ext cx="2985486" cy="501791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138" y="9518509"/>
            <a:ext cx="2985486" cy="501791"/>
          </a:xfrm>
          <a:prstGeom prst="rect">
            <a:avLst/>
          </a:prstGeom>
        </p:spPr>
        <p:txBody>
          <a:bodyPr vert="horz" lIns="89136" tIns="44568" rIns="89136" bIns="44568" rtlCol="0" anchor="b"/>
          <a:lstStyle>
            <a:lvl1pPr algn="r">
              <a:defRPr sz="1200"/>
            </a:lvl1pPr>
          </a:lstStyle>
          <a:p>
            <a:fld id="{4C05E138-3DE5-42DF-8F6E-5019433F6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25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6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54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52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16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4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21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99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09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68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D6F8-CCB6-4CE3-AB4D-203632417ED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D98F-18B3-494C-9390-787191A18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2C9B15E-5017-4A23-9A13-DD4659C527AA}"/>
              </a:ext>
            </a:extLst>
          </p:cNvPr>
          <p:cNvSpPr/>
          <p:nvPr/>
        </p:nvSpPr>
        <p:spPr>
          <a:xfrm>
            <a:off x="121443" y="514351"/>
            <a:ext cx="10448927" cy="6884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D837A87-D63B-4B6B-B382-E1D0C5D9804F}"/>
              </a:ext>
            </a:extLst>
          </p:cNvPr>
          <p:cNvSpPr txBox="1"/>
          <p:nvPr/>
        </p:nvSpPr>
        <p:spPr>
          <a:xfrm>
            <a:off x="221456" y="7373096"/>
            <a:ext cx="942103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駐車料金等の運営に関わるお問合せ・ご利用のお申込みなどは、表中の連絡先より各事業者に直接ご連絡ください。（駐車料金等については変更になっている場合があります。）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5BFA38-ED95-471E-A680-3D393481CBFD}"/>
              </a:ext>
            </a:extLst>
          </p:cNvPr>
          <p:cNvSpPr/>
          <p:nvPr/>
        </p:nvSpPr>
        <p:spPr>
          <a:xfrm>
            <a:off x="221457" y="561977"/>
            <a:ext cx="10178356" cy="3051998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マップ&#10;&#10;自動的に生成された説明">
            <a:extLst>
              <a:ext uri="{FF2B5EF4-FFF2-40B4-BE49-F238E27FC236}">
                <a16:creationId xmlns:a16="http://schemas.microsoft.com/office/drawing/2014/main" id="{ED127AE3-6346-4811-A479-7F64AD6CE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963" y="704463"/>
            <a:ext cx="4902994" cy="2805760"/>
          </a:xfrm>
          <a:prstGeom prst="rect">
            <a:avLst/>
          </a:prstGeom>
          <a:effectLst>
            <a:outerShdw blurRad="50800" dist="38100" dir="5400000" algn="t" rotWithShape="0">
              <a:schemeClr val="accent2">
                <a:lumMod val="75000"/>
                <a:alpha val="40000"/>
              </a:schemeClr>
            </a:outerShdw>
          </a:effectLst>
        </p:spPr>
      </p:pic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6AE92A0B-50D9-4960-A334-4578C3D12569}"/>
              </a:ext>
            </a:extLst>
          </p:cNvPr>
          <p:cNvSpPr txBox="1"/>
          <p:nvPr/>
        </p:nvSpPr>
        <p:spPr>
          <a:xfrm>
            <a:off x="5253632" y="780625"/>
            <a:ext cx="3012282" cy="1979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①山下公園駐車場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②横浜人形の家駐車場</a:t>
            </a:r>
            <a:r>
              <a:rPr lang="ja-JP" altLang="en-US" sz="8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【乗降利用可(有料)】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③横浜情報文化センター駐車場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④横浜中華街パーキング	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⑤横浜貿易ビル駐車場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⑥花園橋観光バス駐車場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FC4E824A-01F2-40F1-90B4-5094CEF413EA}"/>
              </a:ext>
            </a:extLst>
          </p:cNvPr>
          <p:cNvSpPr txBox="1"/>
          <p:nvPr/>
        </p:nvSpPr>
        <p:spPr>
          <a:xfrm>
            <a:off x="5253632" y="2740963"/>
            <a:ext cx="3012282" cy="655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⑦大さん橋国際客船ターミナル駐車場	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⑧日新万国橋駐車場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C16D008F-FD8F-4DA3-B31D-B4367A37B61F}"/>
              </a:ext>
            </a:extLst>
          </p:cNvPr>
          <p:cNvSpPr txBox="1"/>
          <p:nvPr/>
        </p:nvSpPr>
        <p:spPr>
          <a:xfrm>
            <a:off x="7805143" y="781674"/>
            <a:ext cx="3012282" cy="986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C0000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⑨横浜美術館駐車場</a:t>
            </a:r>
            <a:r>
              <a:rPr lang="en-US" altLang="ja-JP" sz="1100" b="1" dirty="0">
                <a:solidFill>
                  <a:srgbClr val="C0000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(</a:t>
            </a:r>
            <a:r>
              <a:rPr lang="ja-JP" altLang="en-US" sz="1100" b="1" dirty="0">
                <a:solidFill>
                  <a:srgbClr val="C0000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休館中</a:t>
            </a:r>
            <a:r>
              <a:rPr lang="en-US" altLang="ja-JP" sz="1100" b="1" dirty="0">
                <a:solidFill>
                  <a:srgbClr val="C0000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⑩パシフィコ横浜バス・大型車駐車場	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ja-JP" altLang="en-US" sz="11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schemeClr val="tx1">
                      <a:lumMod val="50000"/>
                      <a:lumOff val="50000"/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A-OTF じゅん Pro 101" panose="020F0300000000000000" pitchFamily="34" charset="-128"/>
              </a:rPr>
              <a:t>⑪新港地区７街区臨時駐車場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EFBD30F1-779D-4A44-BFD5-F1BA54A71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7" y="3664486"/>
            <a:ext cx="10178356" cy="3612117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FF36C48-D193-46CB-B6B6-C478AA5ACFE7}"/>
              </a:ext>
            </a:extLst>
          </p:cNvPr>
          <p:cNvSpPr/>
          <p:nvPr/>
        </p:nvSpPr>
        <p:spPr>
          <a:xfrm>
            <a:off x="-884039" y="69880"/>
            <a:ext cx="475297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bg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観光バス駐車場</a:t>
            </a:r>
          </a:p>
        </p:txBody>
      </p:sp>
    </p:spTree>
    <p:extLst>
      <p:ext uri="{BB962C8B-B14F-4D97-AF65-F5344CB8AC3E}">
        <p14:creationId xmlns:p14="http://schemas.microsoft.com/office/powerpoint/2010/main" val="252489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7602</TotalTime>
  <Words>120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applet shibuya</dc:creator>
  <cp:lastModifiedBy>applet shibuya</cp:lastModifiedBy>
  <cp:revision>1</cp:revision>
  <cp:lastPrinted>2022-02-03T07:42:30Z</cp:lastPrinted>
  <dcterms:created xsi:type="dcterms:W3CDTF">2021-11-05T02:42:06Z</dcterms:created>
  <dcterms:modified xsi:type="dcterms:W3CDTF">2022-02-18T01:08:22Z</dcterms:modified>
</cp:coreProperties>
</file>