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</p:sldIdLst>
  <p:sldSz cx="10691813" cy="7559675"/>
  <p:notesSz cx="6888163" cy="100203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6">
          <p15:clr>
            <a:srgbClr val="A4A3A4"/>
          </p15:clr>
        </p15:guide>
        <p15:guide id="2" pos="33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7ABAD"/>
    <a:srgbClr val="FAF8E9"/>
    <a:srgbClr val="F0F0F0"/>
    <a:srgbClr val="FBE5D6"/>
    <a:srgbClr val="FFFEFB"/>
    <a:srgbClr val="D6EDF6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6" y="120"/>
      </p:cViewPr>
      <p:guideLst>
        <p:guide orient="horz" pos="2426"/>
        <p:guide pos="33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plet shibuya" userId="8bdd555148b5aa4b" providerId="LiveId" clId="{FBC93F19-3260-45A6-AEFB-FC638D1FBC9D}"/>
    <pc:docChg chg="delSld">
      <pc:chgData name="applet shibuya" userId="8bdd555148b5aa4b" providerId="LiveId" clId="{FBC93F19-3260-45A6-AEFB-FC638D1FBC9D}" dt="2022-02-18T01:21:40.318" v="0" actId="47"/>
      <pc:docMkLst>
        <pc:docMk/>
      </pc:docMkLst>
      <pc:sldChg chg="del">
        <pc:chgData name="applet shibuya" userId="8bdd555148b5aa4b" providerId="LiveId" clId="{FBC93F19-3260-45A6-AEFB-FC638D1FBC9D}" dt="2022-02-18T01:21:40.318" v="0" actId="47"/>
        <pc:sldMkLst>
          <pc:docMk/>
          <pc:sldMk cId="0" sldId="303"/>
        </pc:sldMkLst>
      </pc:sldChg>
      <pc:sldChg chg="del">
        <pc:chgData name="applet shibuya" userId="8bdd555148b5aa4b" providerId="LiveId" clId="{FBC93F19-3260-45A6-AEFB-FC638D1FBC9D}" dt="2022-02-18T01:21:40.318" v="0" actId="47"/>
        <pc:sldMkLst>
          <pc:docMk/>
          <pc:sldMk cId="0" sldId="310"/>
        </pc:sldMkLst>
      </pc:sldChg>
      <pc:sldChg chg="del">
        <pc:chgData name="applet shibuya" userId="8bdd555148b5aa4b" providerId="LiveId" clId="{FBC93F19-3260-45A6-AEFB-FC638D1FBC9D}" dt="2022-02-18T01:21:40.318" v="0" actId="47"/>
        <pc:sldMkLst>
          <pc:docMk/>
          <pc:sldMk cId="0" sldId="312"/>
        </pc:sldMkLst>
      </pc:sldChg>
      <pc:sldChg chg="del">
        <pc:chgData name="applet shibuya" userId="8bdd555148b5aa4b" providerId="LiveId" clId="{FBC93F19-3260-45A6-AEFB-FC638D1FBC9D}" dt="2022-02-18T01:21:40.318" v="0" actId="47"/>
        <pc:sldMkLst>
          <pc:docMk/>
          <pc:sldMk cId="0" sldId="315"/>
        </pc:sldMkLst>
      </pc:sldChg>
      <pc:sldChg chg="del">
        <pc:chgData name="applet shibuya" userId="8bdd555148b5aa4b" providerId="LiveId" clId="{FBC93F19-3260-45A6-AEFB-FC638D1FBC9D}" dt="2022-02-18T01:21:40.318" v="0" actId="47"/>
        <pc:sldMkLst>
          <pc:docMk/>
          <pc:sldMk cId="0" sldId="3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E829E-CB37-4E1E-8591-584B0939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11A9D-C913-4589-AED5-75F254713E72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52C32-C48D-45E5-8114-9CAC0D0A9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74FE-E469-43ED-8FE8-F07863DC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62357-E148-485D-B1C1-BD85DE0FC2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153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4DD1-8C04-42B2-B3B2-A80EF40F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0C44F-1F18-4C4C-9D3A-65D333800C79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7ED98-460B-4C76-B628-9467EEAC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D1601-C58D-46A9-8C27-67A81660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EDBD8-D0F2-4604-B5B0-B5797B44EDF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396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02FE-86F7-46F9-9999-8A269BB12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8FCD9-2C5D-4065-8814-FDCDC3559DB6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935A-300E-4FFA-BC18-CCB1940C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1F843-9A9A-4778-BF65-2135CAC9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E18D-E7FD-4C6B-BBD8-89C9337F283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5096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6CF6-40D3-4A00-ADD5-3534600F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49C0-EDC3-45FC-A728-B8411674F54D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351C7-8FC2-47EF-BD30-9571C3B2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863BF-3896-4F1E-9CDF-2FEDA67C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5707C-D614-4DCB-9AF7-0A801681D2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4937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E0E4-E1EB-4384-8813-013141A0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E92E6-F528-4E67-9326-7FBC3072623D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AEF7F-C9A5-4088-BD97-F74EB4E79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E8CA5-DA9E-460E-B77C-46B26FC7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0E92-6041-4E58-BF7D-B15BEB5C15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727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1186D7-24A9-4BB2-993C-32B6359A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28CB-3EBC-41AD-BD73-0DBF35E71CC8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034DF81-4F44-4558-82AB-C6E46521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70FB79-D73F-4A41-9938-BE1D60A5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A977-32E9-4E08-A0A4-F59A1B4D4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9787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47739D-5D00-4A4C-9679-BD0B36AED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20A9-B36C-4EFD-B9D7-FF773EFA2C0D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F57A97-518E-4593-8E8E-2BC81ADF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CC4BA6-69C3-49C8-B7E8-1D93C581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B85F-B7FA-41C0-AA07-BEBF6CA500D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937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63FD8B-90B0-46E5-95D2-0C47E72E1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8527-0545-494D-84E0-A7692CFC3D48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6E4AF2-5A7D-4B21-9790-7B71C787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74DC71-2DD5-4EF6-9912-BD582D9C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915D4-2208-4417-B141-C8A653241F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354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A97E41-A8BF-41D6-8FEF-51D4AB0F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15704-DE34-4C95-8462-210F3D817A81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1FF53CA-C7E2-4ABE-AEBC-B35CB0BD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822C20A-0874-45E8-B408-A2F2DA35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8099-B791-4ACB-9953-431E94E2B2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74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12BF07-C7F1-4127-B1A3-60D3896F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1C4D-A4EE-4382-868B-AD838792E35C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C3A144-936D-494F-B080-3032BF48D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EE162F-0111-4BB1-BD06-EF44805A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7ACA-215E-4C61-A312-E5D86C4CC4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262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rtlCol="0">
            <a:normAutofit/>
          </a:bodyPr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F66FC9-46A4-4403-96E9-AD5FC624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2239-820D-4DF1-A887-5E77DA71D709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75DA24-A509-4122-960C-D30757A78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0497E0-BF39-4719-85ED-E5A281E1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768F-642B-4CFC-B3C7-87CAC3499D3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82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37D91F-41DA-4B33-8C2F-0FD58FF5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5013" y="403225"/>
            <a:ext cx="9221787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25C25DD-87C8-4B90-AF92-BD80B5E497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5013" y="2012950"/>
            <a:ext cx="9221787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9701-CC25-4702-A9AA-9F1B67C32C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1"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7F8C0-1F44-4449-A141-407E9BCA44CE}" type="datetimeFigureOut">
              <a:rPr lang="ja-JP" altLang="en-US"/>
              <a:pPr>
                <a:defRPr/>
              </a:pPr>
              <a:t>2022/2/18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22A2-B6C4-4F45-BF92-6A3D54685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1"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16AB7-8F6E-4992-A620-9387B9EA3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1" sz="1323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E4BC49-6BB0-41F0-BB91-52B447C8285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2pPr>
      <a:lvl3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3pPr>
      <a:lvl4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4pPr>
      <a:lvl5pPr algn="l" defTabSz="10064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06475" rtl="0" fontAlgn="base">
        <a:lnSpc>
          <a:spcPct val="90000"/>
        </a:lnSpc>
        <a:spcBef>
          <a:spcPct val="0"/>
        </a:spcBef>
        <a:spcAft>
          <a:spcPct val="0"/>
        </a:spcAft>
        <a:defRPr kumimoji="1" sz="4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50825" indent="-250825" algn="l" defTabSz="1006475" rtl="0" eaLnBrk="0" fontAlgn="base" hangingPunct="0">
        <a:lnSpc>
          <a:spcPct val="90000"/>
        </a:lnSpc>
        <a:spcBef>
          <a:spcPts val="1100"/>
        </a:spcBef>
        <a:spcAft>
          <a:spcPct val="0"/>
        </a:spcAft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lnSpc>
          <a:spcPct val="900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2" descr="港に浮かんでいる&#10;&#10;中程度の精度で自動的に生成された説明">
            <a:extLst>
              <a:ext uri="{FF2B5EF4-FFF2-40B4-BE49-F238E27FC236}">
                <a16:creationId xmlns:a16="http://schemas.microsoft.com/office/drawing/2014/main" id="{C5366647-4F07-4B8E-B5D1-7776ACA2A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8CEAA0-AF7A-4477-883B-97AD01E9B72F}"/>
              </a:ext>
            </a:extLst>
          </p:cNvPr>
          <p:cNvSpPr txBox="1"/>
          <p:nvPr/>
        </p:nvSpPr>
        <p:spPr>
          <a:xfrm>
            <a:off x="271463" y="7058025"/>
            <a:ext cx="3043237" cy="254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5"/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05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srgbClr val="007FDE">
                      <a:alpha val="40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公益財団法人　横浜観光コンベンション・ビューロー</a:t>
            </a:r>
            <a:endParaRPr kumimoji="1" lang="en-US" altLang="ja-JP" sz="105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srgbClr val="007FDE">
                    <a:alpha val="40000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F062BA-F69D-41E5-8FEA-AAF70A4BFA1C}"/>
              </a:ext>
            </a:extLst>
          </p:cNvPr>
          <p:cNvSpPr txBox="1"/>
          <p:nvPr/>
        </p:nvSpPr>
        <p:spPr bwMode="auto">
          <a:xfrm>
            <a:off x="271463" y="6719888"/>
            <a:ext cx="2482850" cy="338137"/>
          </a:xfrm>
          <a:prstGeom prst="rect">
            <a:avLst/>
          </a:prstGeom>
          <a:noFill/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600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  <a:cs typeface="A-OTF じゅん Pro 101" panose="020F0300000000000000" pitchFamily="34" charset="-128"/>
              </a:rPr>
              <a:t>横浜教育旅行 プランガイド</a:t>
            </a:r>
            <a:endParaRPr kumimoji="1" lang="ja-JP" altLang="en-US" sz="2000" dirty="0">
              <a:ln w="3175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GP創英角ｺﾞｼｯｸUB" panose="020B0A00000000000000" pitchFamily="50" charset="-128"/>
              <a:ea typeface="HGP創英角ｺﾞｼｯｸUB" panose="020B0A00000000000000" pitchFamily="50" charset="-128"/>
              <a:cs typeface="Adobe Devanagari" panose="02040503050201020203" pitchFamily="18" charset="0"/>
            </a:endParaRPr>
          </a:p>
        </p:txBody>
      </p:sp>
      <p:grpSp>
        <p:nvGrpSpPr>
          <p:cNvPr id="2053" name="グループ化 1">
            <a:extLst>
              <a:ext uri="{FF2B5EF4-FFF2-40B4-BE49-F238E27FC236}">
                <a16:creationId xmlns:a16="http://schemas.microsoft.com/office/drawing/2014/main" id="{9EA9FA00-C1A2-47AF-8EC6-89A72B475F12}"/>
              </a:ext>
            </a:extLst>
          </p:cNvPr>
          <p:cNvGrpSpPr>
            <a:grpSpLocks/>
          </p:cNvGrpSpPr>
          <p:nvPr/>
        </p:nvGrpSpPr>
        <p:grpSpPr bwMode="auto">
          <a:xfrm>
            <a:off x="1046163" y="696913"/>
            <a:ext cx="10515600" cy="1446212"/>
            <a:chOff x="989013" y="706438"/>
            <a:chExt cx="10515600" cy="144621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F4290C78-995D-4DDD-8E48-E15F04F8D51F}"/>
                </a:ext>
              </a:extLst>
            </p:cNvPr>
            <p:cNvSpPr txBox="1"/>
            <p:nvPr/>
          </p:nvSpPr>
          <p:spPr bwMode="auto">
            <a:xfrm>
              <a:off x="1644650" y="706438"/>
              <a:ext cx="9859963" cy="14462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2800" dirty="0">
                  <a:solidFill>
                    <a:schemeClr val="bg1"/>
                  </a:solidFill>
                  <a:latin typeface="りいてがきN R" panose="02000600000000000000" pitchFamily="50" charset="-128"/>
                  <a:ea typeface="りいてがきN R" panose="02000600000000000000" pitchFamily="50" charset="-128"/>
                </a:rPr>
                <a:t> </a:t>
              </a:r>
              <a:endParaRPr kumimoji="1" lang="en-US" altLang="ja-JP" sz="2800" b="1" dirty="0">
                <a:solidFill>
                  <a:schemeClr val="accent4"/>
                </a:solidFill>
                <a:latin typeface="ほのか丸ゴシック" panose="02000600000000000000" pitchFamily="2" charset="-128"/>
                <a:ea typeface="ほのか丸ゴシック" panose="02000600000000000000" pitchFamily="2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6000" dirty="0">
                  <a:solidFill>
                    <a:schemeClr val="bg1"/>
                  </a:solidFill>
                  <a:latin typeface="Ink Free" panose="03080402000500000000" pitchFamily="66" charset="0"/>
                  <a:ea typeface="+mj-ea"/>
                  <a:cs typeface="Aharoni" panose="02010803020104030203" pitchFamily="2" charset="-79"/>
                </a:rPr>
                <a:t>YOKOHAMA</a:t>
              </a:r>
              <a:r>
                <a:rPr kumimoji="1" lang="en-US" altLang="ja-JP" sz="4800" dirty="0">
                  <a:solidFill>
                    <a:schemeClr val="bg1"/>
                  </a:solidFill>
                  <a:latin typeface="Ink Free" panose="03080402000500000000" pitchFamily="66" charset="0"/>
                  <a:ea typeface="ほのか丸ゴシック" panose="02000600000000000000" pitchFamily="2" charset="-128"/>
                  <a:cs typeface="Aharoni" panose="02010803020104030203" pitchFamily="2" charset="-79"/>
                </a:rPr>
                <a:t> </a:t>
              </a:r>
              <a:r>
                <a:rPr kumimoji="1" lang="ja-JP" altLang="en-US" sz="5100" b="1" dirty="0">
                  <a:solidFill>
                    <a:schemeClr val="bg1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教育旅行 </a:t>
              </a:r>
              <a:endParaRPr kumimoji="1" lang="en-US" altLang="ja-JP" sz="5100" b="1" dirty="0">
                <a:solidFill>
                  <a:schemeClr val="bg1"/>
                </a:solidFill>
                <a:latin typeface="ふい字" panose="02000609000000000000" pitchFamily="1" charset="-128"/>
                <a:ea typeface="ふい字" panose="02000609000000000000" pitchFamily="1" charset="-128"/>
              </a:endParaRPr>
            </a:p>
          </p:txBody>
        </p:sp>
        <p:pic>
          <p:nvPicPr>
            <p:cNvPr id="2055" name="グラフィックス 11" descr="物語 枠線">
              <a:extLst>
                <a:ext uri="{FF2B5EF4-FFF2-40B4-BE49-F238E27FC236}">
                  <a16:creationId xmlns:a16="http://schemas.microsoft.com/office/drawing/2014/main" id="{44FF36A7-3C19-4E95-92E9-7EB26A65E6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92214">
              <a:off x="989013" y="1187394"/>
              <a:ext cx="638240" cy="67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グラフィックス 12" descr="星 枠線">
              <a:extLst>
                <a:ext uri="{FF2B5EF4-FFF2-40B4-BE49-F238E27FC236}">
                  <a16:creationId xmlns:a16="http://schemas.microsoft.com/office/drawing/2014/main" id="{BDFAAED2-DEBB-40C0-9BD3-918DB8638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4901295">
              <a:off x="9050598" y="1517370"/>
              <a:ext cx="427184" cy="469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F60CE61-F1B5-475A-92B0-8BA862D878B7}"/>
                </a:ext>
              </a:extLst>
            </p:cNvPr>
            <p:cNvSpPr txBox="1"/>
            <p:nvPr/>
          </p:nvSpPr>
          <p:spPr bwMode="auto">
            <a:xfrm>
              <a:off x="1673225" y="826448"/>
              <a:ext cx="3926122" cy="571346"/>
            </a:xfrm>
            <a:prstGeom prst="rect">
              <a:avLst/>
            </a:prstGeom>
            <a:noFill/>
          </p:spPr>
          <p:txBody>
            <a:bodyPr spcFirstLastPara="1" wrap="none">
              <a:prstTxWarp prst="textButton">
                <a:avLst>
                  <a:gd name="adj" fmla="val 10826060"/>
                </a:avLst>
              </a:prstTxWarp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0" b="1" dirty="0">
                  <a:ln>
                    <a:solidFill>
                      <a:schemeClr val="bg1"/>
                    </a:solidFill>
                  </a:ln>
                  <a:solidFill>
                    <a:srgbClr val="FF505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遊ぶ</a:t>
              </a:r>
              <a:r>
                <a:rPr kumimoji="1" lang="en-US" altLang="ja-JP" sz="8000" b="1" dirty="0">
                  <a:ln>
                    <a:solidFill>
                      <a:schemeClr val="bg1"/>
                    </a:solidFill>
                  </a:ln>
                  <a:solidFill>
                    <a:srgbClr val="FF505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! </a:t>
              </a:r>
              <a:r>
                <a:rPr kumimoji="1" lang="ja-JP" altLang="en-US" sz="8000" b="1" dirty="0">
                  <a:ln>
                    <a:solidFill>
                      <a:schemeClr val="bg1"/>
                    </a:solidFill>
                  </a:ln>
                  <a:solidFill>
                    <a:srgbClr val="FF660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学ぶ</a:t>
              </a:r>
              <a:r>
                <a:rPr kumimoji="1" lang="en-US" altLang="ja-JP" sz="8000" b="1" dirty="0">
                  <a:ln>
                    <a:solidFill>
                      <a:schemeClr val="bg1"/>
                    </a:solidFill>
                  </a:ln>
                  <a:solidFill>
                    <a:srgbClr val="FF660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!</a:t>
              </a:r>
              <a:r>
                <a:rPr kumimoji="1" lang="ja-JP" altLang="en-US" sz="8000" b="1" dirty="0">
                  <a:ln>
                    <a:solidFill>
                      <a:schemeClr val="bg1"/>
                    </a:solidFill>
                  </a:ln>
                  <a:solidFill>
                    <a:srgbClr val="FF660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 </a:t>
              </a:r>
              <a:r>
                <a:rPr kumimoji="1" lang="ja-JP" altLang="en-US" sz="8000" b="1" dirty="0">
                  <a:ln>
                    <a:solidFill>
                      <a:schemeClr val="bg1"/>
                    </a:solidFill>
                  </a:ln>
                  <a:solidFill>
                    <a:srgbClr val="FFCC0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体験する</a:t>
              </a:r>
              <a:r>
                <a:rPr kumimoji="1" lang="en-US" altLang="ja-JP" sz="8000" b="1" dirty="0">
                  <a:ln>
                    <a:solidFill>
                      <a:schemeClr val="bg1"/>
                    </a:solidFill>
                  </a:ln>
                  <a:solidFill>
                    <a:srgbClr val="FFCC00"/>
                  </a:solidFill>
                  <a:latin typeface="ふい字" panose="02000609000000000000" pitchFamily="1" charset="-128"/>
                  <a:ea typeface="ふい字" panose="02000609000000000000" pitchFamily="1" charset="-128"/>
                </a:rPr>
                <a:t>!</a:t>
              </a:r>
              <a:endParaRPr kumimoji="1" lang="en-US" altLang="ja-JP" sz="8000" b="1" dirty="0">
                <a:ln>
                  <a:solidFill>
                    <a:schemeClr val="bg1"/>
                  </a:solidFill>
                </a:ln>
                <a:solidFill>
                  <a:srgbClr val="FFCC00"/>
                </a:solidFill>
                <a:latin typeface="FOT-UD角ゴ_ラージ Pr6N DB" panose="02020600000000000000" pitchFamily="18" charset="-128"/>
                <a:ea typeface="FOT-UD角ゴ_ラージ Pr6N DB" panose="02020600000000000000" pitchFamily="18" charset="-128"/>
              </a:endParaRPr>
            </a:p>
          </p:txBody>
        </p:sp>
        <p:pic>
          <p:nvPicPr>
            <p:cNvPr id="2058" name="グラフィックス 16" descr="靴 枠線">
              <a:extLst>
                <a:ext uri="{FF2B5EF4-FFF2-40B4-BE49-F238E27FC236}">
                  <a16:creationId xmlns:a16="http://schemas.microsoft.com/office/drawing/2014/main" id="{5CCAF149-B7D8-4230-940D-3FDEB3F8C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90633">
              <a:off x="8586788" y="1458913"/>
              <a:ext cx="44926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グラフィックス 15" descr="靴 枠線">
              <a:extLst>
                <a:ext uri="{FF2B5EF4-FFF2-40B4-BE49-F238E27FC236}">
                  <a16:creationId xmlns:a16="http://schemas.microsoft.com/office/drawing/2014/main" id="{0E64B157-A71D-4417-89DD-B7BD5AA275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979998">
              <a:off x="8791575" y="1144588"/>
              <a:ext cx="471488" cy="58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6142</TotalTime>
  <Words>23</Words>
  <Application>Microsoft Office PowerPoint</Application>
  <PresentationFormat>ユーザー設定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FOT-UD角ゴ_ラージ Pr6N DB</vt:lpstr>
      <vt:lpstr>HGP創英角ｺﾞｼｯｸUB</vt:lpstr>
      <vt:lpstr>UD デジタル 教科書体 NK-R</vt:lpstr>
      <vt:lpstr>ふい字</vt:lpstr>
      <vt:lpstr>ほのか丸ゴシック</vt:lpstr>
      <vt:lpstr>りいてがきN R</vt:lpstr>
      <vt:lpstr>Arial</vt:lpstr>
      <vt:lpstr>Calibri</vt:lpstr>
      <vt:lpstr>Calibri Light</vt:lpstr>
      <vt:lpstr>Ink Free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applet shibuya</dc:creator>
  <cp:lastModifiedBy>applet shibuya</cp:lastModifiedBy>
  <cp:revision>270</cp:revision>
  <cp:lastPrinted>2022-01-18T09:53:28Z</cp:lastPrinted>
  <dcterms:created xsi:type="dcterms:W3CDTF">2021-11-05T02:42:06Z</dcterms:created>
  <dcterms:modified xsi:type="dcterms:W3CDTF">2022-02-18T01:21:42Z</dcterms:modified>
</cp:coreProperties>
</file>