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329" r:id="rId2"/>
    <p:sldId id="310" r:id="rId3"/>
    <p:sldId id="315" r:id="rId4"/>
    <p:sldId id="312" r:id="rId5"/>
    <p:sldId id="303" r:id="rId6"/>
  </p:sldIdLst>
  <p:sldSz cx="10691813" cy="7559675"/>
  <p:notesSz cx="6888163" cy="10020300"/>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426">
          <p15:clr>
            <a:srgbClr val="A4A3A4"/>
          </p15:clr>
        </p15:guide>
        <p15:guide id="2" pos="334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050"/>
    <a:srgbClr val="F7ABAD"/>
    <a:srgbClr val="FAF8E9"/>
    <a:srgbClr val="F0F0F0"/>
    <a:srgbClr val="FBE5D6"/>
    <a:srgbClr val="FFFEFB"/>
    <a:srgbClr val="D6EDF6"/>
    <a:srgbClr val="DEEBF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CCCA987-2709-442B-927A-D03C6B575B19}" v="5" dt="2022-03-14T02:43:56.254"/>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919" autoAdjust="0"/>
    <p:restoredTop sz="94660"/>
  </p:normalViewPr>
  <p:slideViewPr>
    <p:cSldViewPr snapToGrid="0">
      <p:cViewPr varScale="1">
        <p:scale>
          <a:sx n="101" d="100"/>
          <a:sy n="101" d="100"/>
        </p:scale>
        <p:origin x="1866" y="120"/>
      </p:cViewPr>
      <p:guideLst>
        <p:guide orient="horz" pos="2426"/>
        <p:guide pos="334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microsoft.com/office/2016/11/relationships/changesInfo" Target="changesInfos/changesInfo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pplet shibuya" userId="8bdd555148b5aa4b" providerId="LiveId" clId="{6CCCA987-2709-442B-927A-D03C6B575B19}"/>
    <pc:docChg chg="undo custSel addSld delSld modSld">
      <pc:chgData name="applet shibuya" userId="8bdd555148b5aa4b" providerId="LiveId" clId="{6CCCA987-2709-442B-927A-D03C6B575B19}" dt="2022-03-14T02:44:05.789" v="16" actId="47"/>
      <pc:docMkLst>
        <pc:docMk/>
      </pc:docMkLst>
      <pc:sldChg chg="addSp delSp modSp mod">
        <pc:chgData name="applet shibuya" userId="8bdd555148b5aa4b" providerId="LiveId" clId="{6CCCA987-2709-442B-927A-D03C6B575B19}" dt="2022-03-14T02:43:56.254" v="12"/>
        <pc:sldMkLst>
          <pc:docMk/>
          <pc:sldMk cId="0" sldId="310"/>
        </pc:sldMkLst>
        <pc:spChg chg="add del mod">
          <ac:chgData name="applet shibuya" userId="8bdd555148b5aa4b" providerId="LiveId" clId="{6CCCA987-2709-442B-927A-D03C6B575B19}" dt="2022-03-14T02:43:56.254" v="12"/>
          <ac:spMkLst>
            <pc:docMk/>
            <pc:sldMk cId="0" sldId="310"/>
            <ac:spMk id="29" creationId="{879651F1-1355-4F44-A1CE-EB15600C5149}"/>
          </ac:spMkLst>
        </pc:spChg>
      </pc:sldChg>
      <pc:sldChg chg="addSp delSp modSp">
        <pc:chgData name="applet shibuya" userId="8bdd555148b5aa4b" providerId="LiveId" clId="{6CCCA987-2709-442B-927A-D03C6B575B19}" dt="2022-03-14T02:43:55.995" v="11"/>
        <pc:sldMkLst>
          <pc:docMk/>
          <pc:sldMk cId="0" sldId="315"/>
        </pc:sldMkLst>
        <pc:spChg chg="add del mod">
          <ac:chgData name="applet shibuya" userId="8bdd555148b5aa4b" providerId="LiveId" clId="{6CCCA987-2709-442B-927A-D03C6B575B19}" dt="2022-03-14T02:43:55.995" v="11"/>
          <ac:spMkLst>
            <pc:docMk/>
            <pc:sldMk cId="0" sldId="315"/>
            <ac:spMk id="29" creationId="{A942A0EF-1466-4CE6-A71F-A49FC26BCF1A}"/>
          </ac:spMkLst>
        </pc:spChg>
      </pc:sldChg>
      <pc:sldChg chg="add del">
        <pc:chgData name="applet shibuya" userId="8bdd555148b5aa4b" providerId="LiveId" clId="{6CCCA987-2709-442B-927A-D03C6B575B19}" dt="2022-03-14T02:43:57.403" v="15" actId="47"/>
        <pc:sldMkLst>
          <pc:docMk/>
          <pc:sldMk cId="0" sldId="329"/>
        </pc:sldMkLst>
      </pc:sldChg>
      <pc:sldChg chg="addSp delSp modSp add del mod">
        <pc:chgData name="applet shibuya" userId="8bdd555148b5aa4b" providerId="LiveId" clId="{6CCCA987-2709-442B-927A-D03C6B575B19}" dt="2022-03-14T02:44:05.789" v="16" actId="47"/>
        <pc:sldMkLst>
          <pc:docMk/>
          <pc:sldMk cId="2252049444" sldId="350"/>
        </pc:sldMkLst>
        <pc:spChg chg="add del mod">
          <ac:chgData name="applet shibuya" userId="8bdd555148b5aa4b" providerId="LiveId" clId="{6CCCA987-2709-442B-927A-D03C6B575B19}" dt="2022-03-14T02:43:56.825" v="14" actId="20577"/>
          <ac:spMkLst>
            <pc:docMk/>
            <pc:sldMk cId="2252049444" sldId="350"/>
            <ac:spMk id="2" creationId="{9E5DE1B6-86AB-408D-AE70-333BA37975B3}"/>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801886" y="1237197"/>
            <a:ext cx="9088041" cy="2631887"/>
          </a:xfrm>
        </p:spPr>
        <p:txBody>
          <a:bodyPr anchor="b"/>
          <a:lstStyle>
            <a:lvl1pPr algn="ctr">
              <a:defRPr sz="6614"/>
            </a:lvl1pPr>
          </a:lstStyle>
          <a:p>
            <a:r>
              <a:rPr lang="ja-JP" altLang="en-US"/>
              <a:t>マスター タイトルの書式設定</a:t>
            </a:r>
            <a:endParaRPr lang="en-US" dirty="0"/>
          </a:p>
        </p:txBody>
      </p:sp>
      <p:sp>
        <p:nvSpPr>
          <p:cNvPr id="3" name="Subtitle 2"/>
          <p:cNvSpPr>
            <a:spLocks noGrp="1"/>
          </p:cNvSpPr>
          <p:nvPr>
            <p:ph type="subTitle" idx="1"/>
          </p:nvPr>
        </p:nvSpPr>
        <p:spPr>
          <a:xfrm>
            <a:off x="1336477" y="3970580"/>
            <a:ext cx="8018860" cy="1825171"/>
          </a:xfrm>
        </p:spPr>
        <p:txBody>
          <a:bodyPr/>
          <a:lstStyle>
            <a:lvl1pPr marL="0" indent="0" algn="ctr">
              <a:buNone/>
              <a:defRPr sz="2646"/>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ja-JP" altLang="en-US"/>
              <a:t>マスター サブタイトルの書式設定</a:t>
            </a:r>
            <a:endParaRPr lang="en-US" dirty="0"/>
          </a:p>
        </p:txBody>
      </p:sp>
      <p:sp>
        <p:nvSpPr>
          <p:cNvPr id="4" name="Date Placeholder 3">
            <a:extLst>
              <a:ext uri="{FF2B5EF4-FFF2-40B4-BE49-F238E27FC236}">
                <a16:creationId xmlns:a16="http://schemas.microsoft.com/office/drawing/2014/main" id="{9AEE829E-CB37-4E1E-8591-584B0939FB35}"/>
              </a:ext>
            </a:extLst>
          </p:cNvPr>
          <p:cNvSpPr>
            <a:spLocks noGrp="1"/>
          </p:cNvSpPr>
          <p:nvPr>
            <p:ph type="dt" sz="half" idx="10"/>
          </p:nvPr>
        </p:nvSpPr>
        <p:spPr/>
        <p:txBody>
          <a:bodyPr/>
          <a:lstStyle>
            <a:lvl1pPr>
              <a:defRPr/>
            </a:lvl1pPr>
          </a:lstStyle>
          <a:p>
            <a:pPr>
              <a:defRPr/>
            </a:pPr>
            <a:fld id="{6AF11A9D-C913-4589-AED5-75F254713E72}" type="datetimeFigureOut">
              <a:rPr lang="ja-JP" altLang="en-US"/>
              <a:pPr>
                <a:defRPr/>
              </a:pPr>
              <a:t>2022/3/14</a:t>
            </a:fld>
            <a:endParaRPr lang="ja-JP" altLang="en-US"/>
          </a:p>
        </p:txBody>
      </p:sp>
      <p:sp>
        <p:nvSpPr>
          <p:cNvPr id="5" name="Footer Placeholder 4">
            <a:extLst>
              <a:ext uri="{FF2B5EF4-FFF2-40B4-BE49-F238E27FC236}">
                <a16:creationId xmlns:a16="http://schemas.microsoft.com/office/drawing/2014/main" id="{B0D52C32-C48D-45E5-8114-9CAC0D0A9467}"/>
              </a:ext>
            </a:extLst>
          </p:cNvPr>
          <p:cNvSpPr>
            <a:spLocks noGrp="1"/>
          </p:cNvSpPr>
          <p:nvPr>
            <p:ph type="ftr" sz="quarter" idx="11"/>
          </p:nvPr>
        </p:nvSpPr>
        <p:spPr/>
        <p:txBody>
          <a:bodyPr/>
          <a:lstStyle>
            <a:lvl1pPr>
              <a:defRPr/>
            </a:lvl1pPr>
          </a:lstStyle>
          <a:p>
            <a:pPr>
              <a:defRPr/>
            </a:pPr>
            <a:endParaRPr lang="ja-JP" altLang="en-US"/>
          </a:p>
        </p:txBody>
      </p:sp>
      <p:sp>
        <p:nvSpPr>
          <p:cNvPr id="6" name="Slide Number Placeholder 5">
            <a:extLst>
              <a:ext uri="{FF2B5EF4-FFF2-40B4-BE49-F238E27FC236}">
                <a16:creationId xmlns:a16="http://schemas.microsoft.com/office/drawing/2014/main" id="{4EE574FE-E469-43ED-8FE8-F07863DCB229}"/>
              </a:ext>
            </a:extLst>
          </p:cNvPr>
          <p:cNvSpPr>
            <a:spLocks noGrp="1"/>
          </p:cNvSpPr>
          <p:nvPr>
            <p:ph type="sldNum" sz="quarter" idx="12"/>
          </p:nvPr>
        </p:nvSpPr>
        <p:spPr/>
        <p:txBody>
          <a:bodyPr/>
          <a:lstStyle>
            <a:lvl1pPr>
              <a:defRPr/>
            </a:lvl1pPr>
          </a:lstStyle>
          <a:p>
            <a:pPr>
              <a:defRPr/>
            </a:pPr>
            <a:fld id="{47F62357-E148-485D-B1C1-BD85DE0FC2CD}" type="slidenum">
              <a:rPr lang="ja-JP" altLang="en-US"/>
              <a:pPr>
                <a:defRPr/>
              </a:pPr>
              <a:t>‹#›</a:t>
            </a:fld>
            <a:endParaRPr lang="ja-JP" altLang="en-US"/>
          </a:p>
        </p:txBody>
      </p:sp>
    </p:spTree>
    <p:extLst>
      <p:ext uri="{BB962C8B-B14F-4D97-AF65-F5344CB8AC3E}">
        <p14:creationId xmlns:p14="http://schemas.microsoft.com/office/powerpoint/2010/main" val="15815386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a:extLst>
              <a:ext uri="{FF2B5EF4-FFF2-40B4-BE49-F238E27FC236}">
                <a16:creationId xmlns:a16="http://schemas.microsoft.com/office/drawing/2014/main" id="{5AEC4DD1-8C04-42B2-B3B2-A80EF40F7059}"/>
              </a:ext>
            </a:extLst>
          </p:cNvPr>
          <p:cNvSpPr>
            <a:spLocks noGrp="1"/>
          </p:cNvSpPr>
          <p:nvPr>
            <p:ph type="dt" sz="half" idx="10"/>
          </p:nvPr>
        </p:nvSpPr>
        <p:spPr/>
        <p:txBody>
          <a:bodyPr/>
          <a:lstStyle>
            <a:lvl1pPr>
              <a:defRPr/>
            </a:lvl1pPr>
          </a:lstStyle>
          <a:p>
            <a:pPr>
              <a:defRPr/>
            </a:pPr>
            <a:fld id="{FEE0C44F-1F18-4C4C-9D3A-65D333800C79}" type="datetimeFigureOut">
              <a:rPr lang="ja-JP" altLang="en-US"/>
              <a:pPr>
                <a:defRPr/>
              </a:pPr>
              <a:t>2022/3/14</a:t>
            </a:fld>
            <a:endParaRPr lang="ja-JP" altLang="en-US"/>
          </a:p>
        </p:txBody>
      </p:sp>
      <p:sp>
        <p:nvSpPr>
          <p:cNvPr id="5" name="Footer Placeholder 4">
            <a:extLst>
              <a:ext uri="{FF2B5EF4-FFF2-40B4-BE49-F238E27FC236}">
                <a16:creationId xmlns:a16="http://schemas.microsoft.com/office/drawing/2014/main" id="{C0D7ED98-460B-4C76-B628-9467EEAC948D}"/>
              </a:ext>
            </a:extLst>
          </p:cNvPr>
          <p:cNvSpPr>
            <a:spLocks noGrp="1"/>
          </p:cNvSpPr>
          <p:nvPr>
            <p:ph type="ftr" sz="quarter" idx="11"/>
          </p:nvPr>
        </p:nvSpPr>
        <p:spPr/>
        <p:txBody>
          <a:bodyPr/>
          <a:lstStyle>
            <a:lvl1pPr>
              <a:defRPr/>
            </a:lvl1pPr>
          </a:lstStyle>
          <a:p>
            <a:pPr>
              <a:defRPr/>
            </a:pPr>
            <a:endParaRPr lang="ja-JP" altLang="en-US"/>
          </a:p>
        </p:txBody>
      </p:sp>
      <p:sp>
        <p:nvSpPr>
          <p:cNvPr id="6" name="Slide Number Placeholder 5">
            <a:extLst>
              <a:ext uri="{FF2B5EF4-FFF2-40B4-BE49-F238E27FC236}">
                <a16:creationId xmlns:a16="http://schemas.microsoft.com/office/drawing/2014/main" id="{373D1601-C58D-46A9-8C27-67A81660AE6C}"/>
              </a:ext>
            </a:extLst>
          </p:cNvPr>
          <p:cNvSpPr>
            <a:spLocks noGrp="1"/>
          </p:cNvSpPr>
          <p:nvPr>
            <p:ph type="sldNum" sz="quarter" idx="12"/>
          </p:nvPr>
        </p:nvSpPr>
        <p:spPr/>
        <p:txBody>
          <a:bodyPr/>
          <a:lstStyle>
            <a:lvl1pPr>
              <a:defRPr/>
            </a:lvl1pPr>
          </a:lstStyle>
          <a:p>
            <a:pPr>
              <a:defRPr/>
            </a:pPr>
            <a:fld id="{7BDEDBD8-D0F2-4604-B5B0-B5797B44EDF7}" type="slidenum">
              <a:rPr lang="ja-JP" altLang="en-US"/>
              <a:pPr>
                <a:defRPr/>
              </a:pPr>
              <a:t>‹#›</a:t>
            </a:fld>
            <a:endParaRPr lang="ja-JP" altLang="en-US"/>
          </a:p>
        </p:txBody>
      </p:sp>
    </p:spTree>
    <p:extLst>
      <p:ext uri="{BB962C8B-B14F-4D97-AF65-F5344CB8AC3E}">
        <p14:creationId xmlns:p14="http://schemas.microsoft.com/office/powerpoint/2010/main" val="11839696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51329" y="402483"/>
            <a:ext cx="2305422" cy="6406475"/>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735063" y="402483"/>
            <a:ext cx="6782619" cy="640647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a:extLst>
              <a:ext uri="{FF2B5EF4-FFF2-40B4-BE49-F238E27FC236}">
                <a16:creationId xmlns:a16="http://schemas.microsoft.com/office/drawing/2014/main" id="{C15102FE-86F7-46F9-9999-8A269BB12434}"/>
              </a:ext>
            </a:extLst>
          </p:cNvPr>
          <p:cNvSpPr>
            <a:spLocks noGrp="1"/>
          </p:cNvSpPr>
          <p:nvPr>
            <p:ph type="dt" sz="half" idx="10"/>
          </p:nvPr>
        </p:nvSpPr>
        <p:spPr/>
        <p:txBody>
          <a:bodyPr/>
          <a:lstStyle>
            <a:lvl1pPr>
              <a:defRPr/>
            </a:lvl1pPr>
          </a:lstStyle>
          <a:p>
            <a:pPr>
              <a:defRPr/>
            </a:pPr>
            <a:fld id="{ECA8FCD9-2C5D-4065-8814-FDCDC3559DB6}" type="datetimeFigureOut">
              <a:rPr lang="ja-JP" altLang="en-US"/>
              <a:pPr>
                <a:defRPr/>
              </a:pPr>
              <a:t>2022/3/14</a:t>
            </a:fld>
            <a:endParaRPr lang="ja-JP" altLang="en-US"/>
          </a:p>
        </p:txBody>
      </p:sp>
      <p:sp>
        <p:nvSpPr>
          <p:cNvPr id="5" name="Footer Placeholder 4">
            <a:extLst>
              <a:ext uri="{FF2B5EF4-FFF2-40B4-BE49-F238E27FC236}">
                <a16:creationId xmlns:a16="http://schemas.microsoft.com/office/drawing/2014/main" id="{5BD6935A-300E-4FFA-BC18-CCB1940C7C26}"/>
              </a:ext>
            </a:extLst>
          </p:cNvPr>
          <p:cNvSpPr>
            <a:spLocks noGrp="1"/>
          </p:cNvSpPr>
          <p:nvPr>
            <p:ph type="ftr" sz="quarter" idx="11"/>
          </p:nvPr>
        </p:nvSpPr>
        <p:spPr/>
        <p:txBody>
          <a:bodyPr/>
          <a:lstStyle>
            <a:lvl1pPr>
              <a:defRPr/>
            </a:lvl1pPr>
          </a:lstStyle>
          <a:p>
            <a:pPr>
              <a:defRPr/>
            </a:pPr>
            <a:endParaRPr lang="ja-JP" altLang="en-US"/>
          </a:p>
        </p:txBody>
      </p:sp>
      <p:sp>
        <p:nvSpPr>
          <p:cNvPr id="6" name="Slide Number Placeholder 5">
            <a:extLst>
              <a:ext uri="{FF2B5EF4-FFF2-40B4-BE49-F238E27FC236}">
                <a16:creationId xmlns:a16="http://schemas.microsoft.com/office/drawing/2014/main" id="{1B21F843-9A9A-4778-BF65-2135CAC9CF88}"/>
              </a:ext>
            </a:extLst>
          </p:cNvPr>
          <p:cNvSpPr>
            <a:spLocks noGrp="1"/>
          </p:cNvSpPr>
          <p:nvPr>
            <p:ph type="sldNum" sz="quarter" idx="12"/>
          </p:nvPr>
        </p:nvSpPr>
        <p:spPr/>
        <p:txBody>
          <a:bodyPr/>
          <a:lstStyle>
            <a:lvl1pPr>
              <a:defRPr/>
            </a:lvl1pPr>
          </a:lstStyle>
          <a:p>
            <a:pPr>
              <a:defRPr/>
            </a:pPr>
            <a:fld id="{14AFE18D-E7FD-4C6B-BBD8-89C9337F2837}" type="slidenum">
              <a:rPr lang="ja-JP" altLang="en-US"/>
              <a:pPr>
                <a:defRPr/>
              </a:pPr>
              <a:t>‹#›</a:t>
            </a:fld>
            <a:endParaRPr lang="ja-JP" altLang="en-US"/>
          </a:p>
        </p:txBody>
      </p:sp>
    </p:spTree>
    <p:extLst>
      <p:ext uri="{BB962C8B-B14F-4D97-AF65-F5344CB8AC3E}">
        <p14:creationId xmlns:p14="http://schemas.microsoft.com/office/powerpoint/2010/main" val="39509694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a:extLst>
              <a:ext uri="{FF2B5EF4-FFF2-40B4-BE49-F238E27FC236}">
                <a16:creationId xmlns:a16="http://schemas.microsoft.com/office/drawing/2014/main" id="{83756CF6-40D3-4A00-ADD5-3534600F505B}"/>
              </a:ext>
            </a:extLst>
          </p:cNvPr>
          <p:cNvSpPr>
            <a:spLocks noGrp="1"/>
          </p:cNvSpPr>
          <p:nvPr>
            <p:ph type="dt" sz="half" idx="10"/>
          </p:nvPr>
        </p:nvSpPr>
        <p:spPr/>
        <p:txBody>
          <a:bodyPr/>
          <a:lstStyle>
            <a:lvl1pPr>
              <a:defRPr/>
            </a:lvl1pPr>
          </a:lstStyle>
          <a:p>
            <a:pPr>
              <a:defRPr/>
            </a:pPr>
            <a:fld id="{486D49C0-EDC3-45FC-A728-B8411674F54D}" type="datetimeFigureOut">
              <a:rPr lang="ja-JP" altLang="en-US"/>
              <a:pPr>
                <a:defRPr/>
              </a:pPr>
              <a:t>2022/3/14</a:t>
            </a:fld>
            <a:endParaRPr lang="ja-JP" altLang="en-US"/>
          </a:p>
        </p:txBody>
      </p:sp>
      <p:sp>
        <p:nvSpPr>
          <p:cNvPr id="5" name="Footer Placeholder 4">
            <a:extLst>
              <a:ext uri="{FF2B5EF4-FFF2-40B4-BE49-F238E27FC236}">
                <a16:creationId xmlns:a16="http://schemas.microsoft.com/office/drawing/2014/main" id="{4EF351C7-8FC2-47EF-BD30-9571C3B2E51B}"/>
              </a:ext>
            </a:extLst>
          </p:cNvPr>
          <p:cNvSpPr>
            <a:spLocks noGrp="1"/>
          </p:cNvSpPr>
          <p:nvPr>
            <p:ph type="ftr" sz="quarter" idx="11"/>
          </p:nvPr>
        </p:nvSpPr>
        <p:spPr/>
        <p:txBody>
          <a:bodyPr/>
          <a:lstStyle>
            <a:lvl1pPr>
              <a:defRPr/>
            </a:lvl1pPr>
          </a:lstStyle>
          <a:p>
            <a:pPr>
              <a:defRPr/>
            </a:pPr>
            <a:endParaRPr lang="ja-JP" altLang="en-US"/>
          </a:p>
        </p:txBody>
      </p:sp>
      <p:sp>
        <p:nvSpPr>
          <p:cNvPr id="6" name="Slide Number Placeholder 5">
            <a:extLst>
              <a:ext uri="{FF2B5EF4-FFF2-40B4-BE49-F238E27FC236}">
                <a16:creationId xmlns:a16="http://schemas.microsoft.com/office/drawing/2014/main" id="{FA4863BF-3896-4F1E-9CDF-2FEDA67CEF35}"/>
              </a:ext>
            </a:extLst>
          </p:cNvPr>
          <p:cNvSpPr>
            <a:spLocks noGrp="1"/>
          </p:cNvSpPr>
          <p:nvPr>
            <p:ph type="sldNum" sz="quarter" idx="12"/>
          </p:nvPr>
        </p:nvSpPr>
        <p:spPr/>
        <p:txBody>
          <a:bodyPr/>
          <a:lstStyle>
            <a:lvl1pPr>
              <a:defRPr/>
            </a:lvl1pPr>
          </a:lstStyle>
          <a:p>
            <a:pPr>
              <a:defRPr/>
            </a:pPr>
            <a:fld id="{CB35707C-D614-4DCB-9AF7-0A801681D286}" type="slidenum">
              <a:rPr lang="ja-JP" altLang="en-US"/>
              <a:pPr>
                <a:defRPr/>
              </a:pPr>
              <a:t>‹#›</a:t>
            </a:fld>
            <a:endParaRPr lang="ja-JP" altLang="en-US"/>
          </a:p>
        </p:txBody>
      </p:sp>
    </p:spTree>
    <p:extLst>
      <p:ext uri="{BB962C8B-B14F-4D97-AF65-F5344CB8AC3E}">
        <p14:creationId xmlns:p14="http://schemas.microsoft.com/office/powerpoint/2010/main" val="4049378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729494" y="1884671"/>
            <a:ext cx="9221689" cy="3144614"/>
          </a:xfrm>
        </p:spPr>
        <p:txBody>
          <a:bodyPr anchor="b"/>
          <a:lstStyle>
            <a:lvl1pPr>
              <a:defRPr sz="6614"/>
            </a:lvl1pPr>
          </a:lstStyle>
          <a:p>
            <a:r>
              <a:rPr lang="ja-JP" altLang="en-US"/>
              <a:t>マスター タイトルの書式設定</a:t>
            </a:r>
            <a:endParaRPr lang="en-US" dirty="0"/>
          </a:p>
        </p:txBody>
      </p:sp>
      <p:sp>
        <p:nvSpPr>
          <p:cNvPr id="3" name="Text Placeholder 2"/>
          <p:cNvSpPr>
            <a:spLocks noGrp="1"/>
          </p:cNvSpPr>
          <p:nvPr>
            <p:ph type="body" idx="1"/>
          </p:nvPr>
        </p:nvSpPr>
        <p:spPr>
          <a:xfrm>
            <a:off x="729494" y="5059035"/>
            <a:ext cx="9221689" cy="1653678"/>
          </a:xfrm>
        </p:spPr>
        <p:txBody>
          <a:bodyPr/>
          <a:lstStyle>
            <a:lvl1pPr marL="0" indent="0">
              <a:buNone/>
              <a:defRPr sz="2646">
                <a:solidFill>
                  <a:schemeClr val="tx1"/>
                </a:solidFill>
              </a:defRPr>
            </a:lvl1pPr>
            <a:lvl2pPr marL="503972" indent="0">
              <a:buNone/>
              <a:defRPr sz="2205">
                <a:solidFill>
                  <a:schemeClr val="tx1">
                    <a:tint val="75000"/>
                  </a:schemeClr>
                </a:solidFill>
              </a:defRPr>
            </a:lvl2pPr>
            <a:lvl3pPr marL="1007943" indent="0">
              <a:buNone/>
              <a:defRPr sz="1984">
                <a:solidFill>
                  <a:schemeClr val="tx1">
                    <a:tint val="75000"/>
                  </a:schemeClr>
                </a:solidFill>
              </a:defRPr>
            </a:lvl3pPr>
            <a:lvl4pPr marL="1511915" indent="0">
              <a:buNone/>
              <a:defRPr sz="1764">
                <a:solidFill>
                  <a:schemeClr val="tx1">
                    <a:tint val="75000"/>
                  </a:schemeClr>
                </a:solidFill>
              </a:defRPr>
            </a:lvl4pPr>
            <a:lvl5pPr marL="2015886" indent="0">
              <a:buNone/>
              <a:defRPr sz="1764">
                <a:solidFill>
                  <a:schemeClr val="tx1">
                    <a:tint val="75000"/>
                  </a:schemeClr>
                </a:solidFill>
              </a:defRPr>
            </a:lvl5pPr>
            <a:lvl6pPr marL="2519858" indent="0">
              <a:buNone/>
              <a:defRPr sz="1764">
                <a:solidFill>
                  <a:schemeClr val="tx1">
                    <a:tint val="75000"/>
                  </a:schemeClr>
                </a:solidFill>
              </a:defRPr>
            </a:lvl6pPr>
            <a:lvl7pPr marL="3023829" indent="0">
              <a:buNone/>
              <a:defRPr sz="1764">
                <a:solidFill>
                  <a:schemeClr val="tx1">
                    <a:tint val="75000"/>
                  </a:schemeClr>
                </a:solidFill>
              </a:defRPr>
            </a:lvl7pPr>
            <a:lvl8pPr marL="3527801" indent="0">
              <a:buNone/>
              <a:defRPr sz="1764">
                <a:solidFill>
                  <a:schemeClr val="tx1">
                    <a:tint val="75000"/>
                  </a:schemeClr>
                </a:solidFill>
              </a:defRPr>
            </a:lvl8pPr>
            <a:lvl9pPr marL="4031772" indent="0">
              <a:buNone/>
              <a:defRPr sz="1764">
                <a:solidFill>
                  <a:schemeClr val="tx1">
                    <a:tint val="75000"/>
                  </a:schemeClr>
                </a:solidFill>
              </a:defRPr>
            </a:lvl9pPr>
          </a:lstStyle>
          <a:p>
            <a:pPr lvl="0"/>
            <a:r>
              <a:rPr lang="ja-JP" altLang="en-US"/>
              <a:t>マスター テキストの書式設定</a:t>
            </a:r>
          </a:p>
        </p:txBody>
      </p:sp>
      <p:sp>
        <p:nvSpPr>
          <p:cNvPr id="4" name="Date Placeholder 3">
            <a:extLst>
              <a:ext uri="{FF2B5EF4-FFF2-40B4-BE49-F238E27FC236}">
                <a16:creationId xmlns:a16="http://schemas.microsoft.com/office/drawing/2014/main" id="{203FE0E4-E1EB-4384-8813-013141A00CB8}"/>
              </a:ext>
            </a:extLst>
          </p:cNvPr>
          <p:cNvSpPr>
            <a:spLocks noGrp="1"/>
          </p:cNvSpPr>
          <p:nvPr>
            <p:ph type="dt" sz="half" idx="10"/>
          </p:nvPr>
        </p:nvSpPr>
        <p:spPr/>
        <p:txBody>
          <a:bodyPr/>
          <a:lstStyle>
            <a:lvl1pPr>
              <a:defRPr/>
            </a:lvl1pPr>
          </a:lstStyle>
          <a:p>
            <a:pPr>
              <a:defRPr/>
            </a:pPr>
            <a:fld id="{8EFE92E6-F528-4E67-9326-7FBC3072623D}" type="datetimeFigureOut">
              <a:rPr lang="ja-JP" altLang="en-US"/>
              <a:pPr>
                <a:defRPr/>
              </a:pPr>
              <a:t>2022/3/14</a:t>
            </a:fld>
            <a:endParaRPr lang="ja-JP" altLang="en-US"/>
          </a:p>
        </p:txBody>
      </p:sp>
      <p:sp>
        <p:nvSpPr>
          <p:cNvPr id="5" name="Footer Placeholder 4">
            <a:extLst>
              <a:ext uri="{FF2B5EF4-FFF2-40B4-BE49-F238E27FC236}">
                <a16:creationId xmlns:a16="http://schemas.microsoft.com/office/drawing/2014/main" id="{0BEAEF7F-C9A5-4088-BD97-F74EB4E7997A}"/>
              </a:ext>
            </a:extLst>
          </p:cNvPr>
          <p:cNvSpPr>
            <a:spLocks noGrp="1"/>
          </p:cNvSpPr>
          <p:nvPr>
            <p:ph type="ftr" sz="quarter" idx="11"/>
          </p:nvPr>
        </p:nvSpPr>
        <p:spPr/>
        <p:txBody>
          <a:bodyPr/>
          <a:lstStyle>
            <a:lvl1pPr>
              <a:defRPr/>
            </a:lvl1pPr>
          </a:lstStyle>
          <a:p>
            <a:pPr>
              <a:defRPr/>
            </a:pPr>
            <a:endParaRPr lang="ja-JP" altLang="en-US"/>
          </a:p>
        </p:txBody>
      </p:sp>
      <p:sp>
        <p:nvSpPr>
          <p:cNvPr id="6" name="Slide Number Placeholder 5">
            <a:extLst>
              <a:ext uri="{FF2B5EF4-FFF2-40B4-BE49-F238E27FC236}">
                <a16:creationId xmlns:a16="http://schemas.microsoft.com/office/drawing/2014/main" id="{18FE8CA5-DA9E-460E-B77C-46B26FC7320F}"/>
              </a:ext>
            </a:extLst>
          </p:cNvPr>
          <p:cNvSpPr>
            <a:spLocks noGrp="1"/>
          </p:cNvSpPr>
          <p:nvPr>
            <p:ph type="sldNum" sz="quarter" idx="12"/>
          </p:nvPr>
        </p:nvSpPr>
        <p:spPr/>
        <p:txBody>
          <a:bodyPr/>
          <a:lstStyle>
            <a:lvl1pPr>
              <a:defRPr/>
            </a:lvl1pPr>
          </a:lstStyle>
          <a:p>
            <a:pPr>
              <a:defRPr/>
            </a:pPr>
            <a:fld id="{70630E92-6041-4E58-BF7D-B15BEB5C15B0}" type="slidenum">
              <a:rPr lang="ja-JP" altLang="en-US"/>
              <a:pPr>
                <a:defRPr/>
              </a:pPr>
              <a:t>‹#›</a:t>
            </a:fld>
            <a:endParaRPr lang="ja-JP" altLang="en-US"/>
          </a:p>
        </p:txBody>
      </p:sp>
    </p:spTree>
    <p:extLst>
      <p:ext uri="{BB962C8B-B14F-4D97-AF65-F5344CB8AC3E}">
        <p14:creationId xmlns:p14="http://schemas.microsoft.com/office/powerpoint/2010/main" val="39072793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735062" y="2012414"/>
            <a:ext cx="4544021" cy="479654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412730" y="2012414"/>
            <a:ext cx="4544021" cy="479654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3">
            <a:extLst>
              <a:ext uri="{FF2B5EF4-FFF2-40B4-BE49-F238E27FC236}">
                <a16:creationId xmlns:a16="http://schemas.microsoft.com/office/drawing/2014/main" id="{B21186D7-24A9-4BB2-993C-32B6359A67B4}"/>
              </a:ext>
            </a:extLst>
          </p:cNvPr>
          <p:cNvSpPr>
            <a:spLocks noGrp="1"/>
          </p:cNvSpPr>
          <p:nvPr>
            <p:ph type="dt" sz="half" idx="10"/>
          </p:nvPr>
        </p:nvSpPr>
        <p:spPr/>
        <p:txBody>
          <a:bodyPr/>
          <a:lstStyle>
            <a:lvl1pPr>
              <a:defRPr/>
            </a:lvl1pPr>
          </a:lstStyle>
          <a:p>
            <a:pPr>
              <a:defRPr/>
            </a:pPr>
            <a:fld id="{BCF628CB-3EBC-41AD-BD73-0DBF35E71CC8}" type="datetimeFigureOut">
              <a:rPr lang="ja-JP" altLang="en-US"/>
              <a:pPr>
                <a:defRPr/>
              </a:pPr>
              <a:t>2022/3/14</a:t>
            </a:fld>
            <a:endParaRPr lang="ja-JP" altLang="en-US"/>
          </a:p>
        </p:txBody>
      </p:sp>
      <p:sp>
        <p:nvSpPr>
          <p:cNvPr id="6" name="Footer Placeholder 4">
            <a:extLst>
              <a:ext uri="{FF2B5EF4-FFF2-40B4-BE49-F238E27FC236}">
                <a16:creationId xmlns:a16="http://schemas.microsoft.com/office/drawing/2014/main" id="{7034DF81-4F44-4558-82AB-C6E46521328C}"/>
              </a:ext>
            </a:extLst>
          </p:cNvPr>
          <p:cNvSpPr>
            <a:spLocks noGrp="1"/>
          </p:cNvSpPr>
          <p:nvPr>
            <p:ph type="ftr" sz="quarter" idx="11"/>
          </p:nvPr>
        </p:nvSpPr>
        <p:spPr/>
        <p:txBody>
          <a:bodyPr/>
          <a:lstStyle>
            <a:lvl1pPr>
              <a:defRPr/>
            </a:lvl1pPr>
          </a:lstStyle>
          <a:p>
            <a:pPr>
              <a:defRPr/>
            </a:pPr>
            <a:endParaRPr lang="ja-JP" altLang="en-US"/>
          </a:p>
        </p:txBody>
      </p:sp>
      <p:sp>
        <p:nvSpPr>
          <p:cNvPr id="7" name="Slide Number Placeholder 5">
            <a:extLst>
              <a:ext uri="{FF2B5EF4-FFF2-40B4-BE49-F238E27FC236}">
                <a16:creationId xmlns:a16="http://schemas.microsoft.com/office/drawing/2014/main" id="{C670FB79-D73F-4A41-9938-BE1D60A536CD}"/>
              </a:ext>
            </a:extLst>
          </p:cNvPr>
          <p:cNvSpPr>
            <a:spLocks noGrp="1"/>
          </p:cNvSpPr>
          <p:nvPr>
            <p:ph type="sldNum" sz="quarter" idx="12"/>
          </p:nvPr>
        </p:nvSpPr>
        <p:spPr/>
        <p:txBody>
          <a:bodyPr/>
          <a:lstStyle>
            <a:lvl1pPr>
              <a:defRPr/>
            </a:lvl1pPr>
          </a:lstStyle>
          <a:p>
            <a:pPr>
              <a:defRPr/>
            </a:pPr>
            <a:fld id="{4970A977-32E9-4E08-A0A4-F59A1B4D4014}" type="slidenum">
              <a:rPr lang="ja-JP" altLang="en-US"/>
              <a:pPr>
                <a:defRPr/>
              </a:pPr>
              <a:t>‹#›</a:t>
            </a:fld>
            <a:endParaRPr lang="ja-JP" altLang="en-US"/>
          </a:p>
        </p:txBody>
      </p:sp>
    </p:spTree>
    <p:extLst>
      <p:ext uri="{BB962C8B-B14F-4D97-AF65-F5344CB8AC3E}">
        <p14:creationId xmlns:p14="http://schemas.microsoft.com/office/powerpoint/2010/main" val="6978752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736455" y="402484"/>
            <a:ext cx="9221689" cy="1461188"/>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736456" y="1853171"/>
            <a:ext cx="4523137"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ja-JP" altLang="en-US"/>
              <a:t>マスター テキストの書式設定</a:t>
            </a:r>
          </a:p>
        </p:txBody>
      </p:sp>
      <p:sp>
        <p:nvSpPr>
          <p:cNvPr id="4" name="Content Placeholder 3"/>
          <p:cNvSpPr>
            <a:spLocks noGrp="1"/>
          </p:cNvSpPr>
          <p:nvPr>
            <p:ph sz="half" idx="2"/>
          </p:nvPr>
        </p:nvSpPr>
        <p:spPr>
          <a:xfrm>
            <a:off x="736456" y="2761381"/>
            <a:ext cx="4523137" cy="406157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412731" y="1853171"/>
            <a:ext cx="4545413"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ja-JP" altLang="en-US"/>
              <a:t>マスター テキストの書式設定</a:t>
            </a:r>
          </a:p>
        </p:txBody>
      </p:sp>
      <p:sp>
        <p:nvSpPr>
          <p:cNvPr id="6" name="Content Placeholder 5"/>
          <p:cNvSpPr>
            <a:spLocks noGrp="1"/>
          </p:cNvSpPr>
          <p:nvPr>
            <p:ph sz="quarter" idx="4"/>
          </p:nvPr>
        </p:nvSpPr>
        <p:spPr>
          <a:xfrm>
            <a:off x="5412731" y="2761381"/>
            <a:ext cx="4545413" cy="406157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3">
            <a:extLst>
              <a:ext uri="{FF2B5EF4-FFF2-40B4-BE49-F238E27FC236}">
                <a16:creationId xmlns:a16="http://schemas.microsoft.com/office/drawing/2014/main" id="{9447739D-5D00-4A4C-9679-BD0B36AED898}"/>
              </a:ext>
            </a:extLst>
          </p:cNvPr>
          <p:cNvSpPr>
            <a:spLocks noGrp="1"/>
          </p:cNvSpPr>
          <p:nvPr>
            <p:ph type="dt" sz="half" idx="10"/>
          </p:nvPr>
        </p:nvSpPr>
        <p:spPr/>
        <p:txBody>
          <a:bodyPr/>
          <a:lstStyle>
            <a:lvl1pPr>
              <a:defRPr/>
            </a:lvl1pPr>
          </a:lstStyle>
          <a:p>
            <a:pPr>
              <a:defRPr/>
            </a:pPr>
            <a:fld id="{ACAF20A9-B36C-4EFD-B9D7-FF773EFA2C0D}" type="datetimeFigureOut">
              <a:rPr lang="ja-JP" altLang="en-US"/>
              <a:pPr>
                <a:defRPr/>
              </a:pPr>
              <a:t>2022/3/14</a:t>
            </a:fld>
            <a:endParaRPr lang="ja-JP" altLang="en-US"/>
          </a:p>
        </p:txBody>
      </p:sp>
      <p:sp>
        <p:nvSpPr>
          <p:cNvPr id="8" name="Footer Placeholder 4">
            <a:extLst>
              <a:ext uri="{FF2B5EF4-FFF2-40B4-BE49-F238E27FC236}">
                <a16:creationId xmlns:a16="http://schemas.microsoft.com/office/drawing/2014/main" id="{98F57A97-518E-4593-8E8E-2BC81ADF8F37}"/>
              </a:ext>
            </a:extLst>
          </p:cNvPr>
          <p:cNvSpPr>
            <a:spLocks noGrp="1"/>
          </p:cNvSpPr>
          <p:nvPr>
            <p:ph type="ftr" sz="quarter" idx="11"/>
          </p:nvPr>
        </p:nvSpPr>
        <p:spPr/>
        <p:txBody>
          <a:bodyPr/>
          <a:lstStyle>
            <a:lvl1pPr>
              <a:defRPr/>
            </a:lvl1pPr>
          </a:lstStyle>
          <a:p>
            <a:pPr>
              <a:defRPr/>
            </a:pPr>
            <a:endParaRPr lang="ja-JP" altLang="en-US"/>
          </a:p>
        </p:txBody>
      </p:sp>
      <p:sp>
        <p:nvSpPr>
          <p:cNvPr id="9" name="Slide Number Placeholder 5">
            <a:extLst>
              <a:ext uri="{FF2B5EF4-FFF2-40B4-BE49-F238E27FC236}">
                <a16:creationId xmlns:a16="http://schemas.microsoft.com/office/drawing/2014/main" id="{48CC4BA6-69C3-49C8-B7E8-1D93C5816B5E}"/>
              </a:ext>
            </a:extLst>
          </p:cNvPr>
          <p:cNvSpPr>
            <a:spLocks noGrp="1"/>
          </p:cNvSpPr>
          <p:nvPr>
            <p:ph type="sldNum" sz="quarter" idx="12"/>
          </p:nvPr>
        </p:nvSpPr>
        <p:spPr/>
        <p:txBody>
          <a:bodyPr/>
          <a:lstStyle>
            <a:lvl1pPr>
              <a:defRPr/>
            </a:lvl1pPr>
          </a:lstStyle>
          <a:p>
            <a:pPr>
              <a:defRPr/>
            </a:pPr>
            <a:fld id="{6D50B85F-B7FA-41C0-AA07-BEBF6CA500D0}" type="slidenum">
              <a:rPr lang="ja-JP" altLang="en-US"/>
              <a:pPr>
                <a:defRPr/>
              </a:pPr>
              <a:t>‹#›</a:t>
            </a:fld>
            <a:endParaRPr lang="ja-JP" altLang="en-US"/>
          </a:p>
        </p:txBody>
      </p:sp>
    </p:spTree>
    <p:extLst>
      <p:ext uri="{BB962C8B-B14F-4D97-AF65-F5344CB8AC3E}">
        <p14:creationId xmlns:p14="http://schemas.microsoft.com/office/powerpoint/2010/main" val="32993778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3">
            <a:extLst>
              <a:ext uri="{FF2B5EF4-FFF2-40B4-BE49-F238E27FC236}">
                <a16:creationId xmlns:a16="http://schemas.microsoft.com/office/drawing/2014/main" id="{EC63FD8B-90B0-46E5-95D2-0C47E72E149E}"/>
              </a:ext>
            </a:extLst>
          </p:cNvPr>
          <p:cNvSpPr>
            <a:spLocks noGrp="1"/>
          </p:cNvSpPr>
          <p:nvPr>
            <p:ph type="dt" sz="half" idx="10"/>
          </p:nvPr>
        </p:nvSpPr>
        <p:spPr/>
        <p:txBody>
          <a:bodyPr/>
          <a:lstStyle>
            <a:lvl1pPr>
              <a:defRPr/>
            </a:lvl1pPr>
          </a:lstStyle>
          <a:p>
            <a:pPr>
              <a:defRPr/>
            </a:pPr>
            <a:fld id="{42298527-0545-494D-84E0-A7692CFC3D48}" type="datetimeFigureOut">
              <a:rPr lang="ja-JP" altLang="en-US"/>
              <a:pPr>
                <a:defRPr/>
              </a:pPr>
              <a:t>2022/3/14</a:t>
            </a:fld>
            <a:endParaRPr lang="ja-JP" altLang="en-US"/>
          </a:p>
        </p:txBody>
      </p:sp>
      <p:sp>
        <p:nvSpPr>
          <p:cNvPr id="4" name="Footer Placeholder 4">
            <a:extLst>
              <a:ext uri="{FF2B5EF4-FFF2-40B4-BE49-F238E27FC236}">
                <a16:creationId xmlns:a16="http://schemas.microsoft.com/office/drawing/2014/main" id="{BF6E4AF2-5A7D-4B21-9790-7B71C787B491}"/>
              </a:ext>
            </a:extLst>
          </p:cNvPr>
          <p:cNvSpPr>
            <a:spLocks noGrp="1"/>
          </p:cNvSpPr>
          <p:nvPr>
            <p:ph type="ftr" sz="quarter" idx="11"/>
          </p:nvPr>
        </p:nvSpPr>
        <p:spPr/>
        <p:txBody>
          <a:bodyPr/>
          <a:lstStyle>
            <a:lvl1pPr>
              <a:defRPr/>
            </a:lvl1pPr>
          </a:lstStyle>
          <a:p>
            <a:pPr>
              <a:defRPr/>
            </a:pPr>
            <a:endParaRPr lang="ja-JP" altLang="en-US"/>
          </a:p>
        </p:txBody>
      </p:sp>
      <p:sp>
        <p:nvSpPr>
          <p:cNvPr id="5" name="Slide Number Placeholder 5">
            <a:extLst>
              <a:ext uri="{FF2B5EF4-FFF2-40B4-BE49-F238E27FC236}">
                <a16:creationId xmlns:a16="http://schemas.microsoft.com/office/drawing/2014/main" id="{C574DC71-2DD5-4EF6-9912-BD582D9C4CBD}"/>
              </a:ext>
            </a:extLst>
          </p:cNvPr>
          <p:cNvSpPr>
            <a:spLocks noGrp="1"/>
          </p:cNvSpPr>
          <p:nvPr>
            <p:ph type="sldNum" sz="quarter" idx="12"/>
          </p:nvPr>
        </p:nvSpPr>
        <p:spPr/>
        <p:txBody>
          <a:bodyPr/>
          <a:lstStyle>
            <a:lvl1pPr>
              <a:defRPr/>
            </a:lvl1pPr>
          </a:lstStyle>
          <a:p>
            <a:pPr>
              <a:defRPr/>
            </a:pPr>
            <a:fld id="{FDB915D4-2208-4417-B141-C8A653241FF6}" type="slidenum">
              <a:rPr lang="ja-JP" altLang="en-US"/>
              <a:pPr>
                <a:defRPr/>
              </a:pPr>
              <a:t>‹#›</a:t>
            </a:fld>
            <a:endParaRPr lang="ja-JP" altLang="en-US"/>
          </a:p>
        </p:txBody>
      </p:sp>
    </p:spTree>
    <p:extLst>
      <p:ext uri="{BB962C8B-B14F-4D97-AF65-F5344CB8AC3E}">
        <p14:creationId xmlns:p14="http://schemas.microsoft.com/office/powerpoint/2010/main" val="38235491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8CA97E41-A8BF-41D6-8FEF-51D4AB0F2FC0}"/>
              </a:ext>
            </a:extLst>
          </p:cNvPr>
          <p:cNvSpPr>
            <a:spLocks noGrp="1"/>
          </p:cNvSpPr>
          <p:nvPr>
            <p:ph type="dt" sz="half" idx="10"/>
          </p:nvPr>
        </p:nvSpPr>
        <p:spPr/>
        <p:txBody>
          <a:bodyPr/>
          <a:lstStyle>
            <a:lvl1pPr>
              <a:defRPr/>
            </a:lvl1pPr>
          </a:lstStyle>
          <a:p>
            <a:pPr>
              <a:defRPr/>
            </a:pPr>
            <a:fld id="{71D15704-DE34-4C95-8462-210F3D817A81}" type="datetimeFigureOut">
              <a:rPr lang="ja-JP" altLang="en-US"/>
              <a:pPr>
                <a:defRPr/>
              </a:pPr>
              <a:t>2022/3/14</a:t>
            </a:fld>
            <a:endParaRPr lang="ja-JP" altLang="en-US"/>
          </a:p>
        </p:txBody>
      </p:sp>
      <p:sp>
        <p:nvSpPr>
          <p:cNvPr id="3" name="Footer Placeholder 4">
            <a:extLst>
              <a:ext uri="{FF2B5EF4-FFF2-40B4-BE49-F238E27FC236}">
                <a16:creationId xmlns:a16="http://schemas.microsoft.com/office/drawing/2014/main" id="{E1FF53CA-C7E2-4ABE-AEBC-B35CB0BDC574}"/>
              </a:ext>
            </a:extLst>
          </p:cNvPr>
          <p:cNvSpPr>
            <a:spLocks noGrp="1"/>
          </p:cNvSpPr>
          <p:nvPr>
            <p:ph type="ftr" sz="quarter" idx="11"/>
          </p:nvPr>
        </p:nvSpPr>
        <p:spPr/>
        <p:txBody>
          <a:bodyPr/>
          <a:lstStyle>
            <a:lvl1pPr>
              <a:defRPr/>
            </a:lvl1pPr>
          </a:lstStyle>
          <a:p>
            <a:pPr>
              <a:defRPr/>
            </a:pPr>
            <a:endParaRPr lang="ja-JP" altLang="en-US"/>
          </a:p>
        </p:txBody>
      </p:sp>
      <p:sp>
        <p:nvSpPr>
          <p:cNvPr id="4" name="Slide Number Placeholder 5">
            <a:extLst>
              <a:ext uri="{FF2B5EF4-FFF2-40B4-BE49-F238E27FC236}">
                <a16:creationId xmlns:a16="http://schemas.microsoft.com/office/drawing/2014/main" id="{6822C20A-0874-45E8-B408-A2F2DA35409E}"/>
              </a:ext>
            </a:extLst>
          </p:cNvPr>
          <p:cNvSpPr>
            <a:spLocks noGrp="1"/>
          </p:cNvSpPr>
          <p:nvPr>
            <p:ph type="sldNum" sz="quarter" idx="12"/>
          </p:nvPr>
        </p:nvSpPr>
        <p:spPr/>
        <p:txBody>
          <a:bodyPr/>
          <a:lstStyle>
            <a:lvl1pPr>
              <a:defRPr/>
            </a:lvl1pPr>
          </a:lstStyle>
          <a:p>
            <a:pPr>
              <a:defRPr/>
            </a:pPr>
            <a:fld id="{1E0E8099-B791-4ACB-9953-431E94E2B271}" type="slidenum">
              <a:rPr lang="ja-JP" altLang="en-US"/>
              <a:pPr>
                <a:defRPr/>
              </a:pPr>
              <a:t>‹#›</a:t>
            </a:fld>
            <a:endParaRPr lang="ja-JP" altLang="en-US"/>
          </a:p>
        </p:txBody>
      </p:sp>
    </p:spTree>
    <p:extLst>
      <p:ext uri="{BB962C8B-B14F-4D97-AF65-F5344CB8AC3E}">
        <p14:creationId xmlns:p14="http://schemas.microsoft.com/office/powerpoint/2010/main" val="31557499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736455" y="503978"/>
            <a:ext cx="3448388" cy="1763924"/>
          </a:xfrm>
        </p:spPr>
        <p:txBody>
          <a:bodyPr anchor="b"/>
          <a:lstStyle>
            <a:lvl1pPr>
              <a:defRPr sz="3527"/>
            </a:lvl1pPr>
          </a:lstStyle>
          <a:p>
            <a:r>
              <a:rPr lang="ja-JP" altLang="en-US"/>
              <a:t>マスター タイトルの書式設定</a:t>
            </a:r>
            <a:endParaRPr lang="en-US" dirty="0"/>
          </a:p>
        </p:txBody>
      </p:sp>
      <p:sp>
        <p:nvSpPr>
          <p:cNvPr id="3" name="Content Placeholder 2"/>
          <p:cNvSpPr>
            <a:spLocks noGrp="1"/>
          </p:cNvSpPr>
          <p:nvPr>
            <p:ph idx="1"/>
          </p:nvPr>
        </p:nvSpPr>
        <p:spPr>
          <a:xfrm>
            <a:off x="4545413" y="1088455"/>
            <a:ext cx="5412730" cy="5372269"/>
          </a:xfrm>
        </p:spPr>
        <p:txBody>
          <a:bodyPr/>
          <a:lstStyle>
            <a:lvl1pPr>
              <a:defRPr sz="3527"/>
            </a:lvl1pPr>
            <a:lvl2pPr>
              <a:defRPr sz="3086"/>
            </a:lvl2pPr>
            <a:lvl3pPr>
              <a:defRPr sz="2646"/>
            </a:lvl3pPr>
            <a:lvl4pPr>
              <a:defRPr sz="2205"/>
            </a:lvl4pPr>
            <a:lvl5pPr>
              <a:defRPr sz="2205"/>
            </a:lvl5pPr>
            <a:lvl6pPr>
              <a:defRPr sz="2205"/>
            </a:lvl6pPr>
            <a:lvl7pPr>
              <a:defRPr sz="2205"/>
            </a:lvl7pPr>
            <a:lvl8pPr>
              <a:defRPr sz="2205"/>
            </a:lvl8pPr>
            <a:lvl9pPr>
              <a:defRPr sz="2205"/>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736455" y="2267902"/>
            <a:ext cx="3448388"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ja-JP" altLang="en-US"/>
              <a:t>マスター テキストの書式設定</a:t>
            </a:r>
          </a:p>
        </p:txBody>
      </p:sp>
      <p:sp>
        <p:nvSpPr>
          <p:cNvPr id="5" name="Date Placeholder 3">
            <a:extLst>
              <a:ext uri="{FF2B5EF4-FFF2-40B4-BE49-F238E27FC236}">
                <a16:creationId xmlns:a16="http://schemas.microsoft.com/office/drawing/2014/main" id="{0612BF07-C7F1-4127-B1A3-60D3896F9865}"/>
              </a:ext>
            </a:extLst>
          </p:cNvPr>
          <p:cNvSpPr>
            <a:spLocks noGrp="1"/>
          </p:cNvSpPr>
          <p:nvPr>
            <p:ph type="dt" sz="half" idx="10"/>
          </p:nvPr>
        </p:nvSpPr>
        <p:spPr/>
        <p:txBody>
          <a:bodyPr/>
          <a:lstStyle>
            <a:lvl1pPr>
              <a:defRPr/>
            </a:lvl1pPr>
          </a:lstStyle>
          <a:p>
            <a:pPr>
              <a:defRPr/>
            </a:pPr>
            <a:fld id="{2BB41C4D-A4EE-4382-868B-AD838792E35C}" type="datetimeFigureOut">
              <a:rPr lang="ja-JP" altLang="en-US"/>
              <a:pPr>
                <a:defRPr/>
              </a:pPr>
              <a:t>2022/3/14</a:t>
            </a:fld>
            <a:endParaRPr lang="ja-JP" altLang="en-US"/>
          </a:p>
        </p:txBody>
      </p:sp>
      <p:sp>
        <p:nvSpPr>
          <p:cNvPr id="6" name="Footer Placeholder 4">
            <a:extLst>
              <a:ext uri="{FF2B5EF4-FFF2-40B4-BE49-F238E27FC236}">
                <a16:creationId xmlns:a16="http://schemas.microsoft.com/office/drawing/2014/main" id="{D7C3A144-936D-494F-B080-3032BF48DB28}"/>
              </a:ext>
            </a:extLst>
          </p:cNvPr>
          <p:cNvSpPr>
            <a:spLocks noGrp="1"/>
          </p:cNvSpPr>
          <p:nvPr>
            <p:ph type="ftr" sz="quarter" idx="11"/>
          </p:nvPr>
        </p:nvSpPr>
        <p:spPr/>
        <p:txBody>
          <a:bodyPr/>
          <a:lstStyle>
            <a:lvl1pPr>
              <a:defRPr/>
            </a:lvl1pPr>
          </a:lstStyle>
          <a:p>
            <a:pPr>
              <a:defRPr/>
            </a:pPr>
            <a:endParaRPr lang="ja-JP" altLang="en-US"/>
          </a:p>
        </p:txBody>
      </p:sp>
      <p:sp>
        <p:nvSpPr>
          <p:cNvPr id="7" name="Slide Number Placeholder 5">
            <a:extLst>
              <a:ext uri="{FF2B5EF4-FFF2-40B4-BE49-F238E27FC236}">
                <a16:creationId xmlns:a16="http://schemas.microsoft.com/office/drawing/2014/main" id="{EBEE162F-0111-4BB1-BD06-EF44805A43B4}"/>
              </a:ext>
            </a:extLst>
          </p:cNvPr>
          <p:cNvSpPr>
            <a:spLocks noGrp="1"/>
          </p:cNvSpPr>
          <p:nvPr>
            <p:ph type="sldNum" sz="quarter" idx="12"/>
          </p:nvPr>
        </p:nvSpPr>
        <p:spPr/>
        <p:txBody>
          <a:bodyPr/>
          <a:lstStyle>
            <a:lvl1pPr>
              <a:defRPr/>
            </a:lvl1pPr>
          </a:lstStyle>
          <a:p>
            <a:pPr>
              <a:defRPr/>
            </a:pPr>
            <a:fld id="{AFB27ACA-215E-4C61-A312-E5D86C4CC456}" type="slidenum">
              <a:rPr lang="ja-JP" altLang="en-US"/>
              <a:pPr>
                <a:defRPr/>
              </a:pPr>
              <a:t>‹#›</a:t>
            </a:fld>
            <a:endParaRPr lang="ja-JP" altLang="en-US"/>
          </a:p>
        </p:txBody>
      </p:sp>
    </p:spTree>
    <p:extLst>
      <p:ext uri="{BB962C8B-B14F-4D97-AF65-F5344CB8AC3E}">
        <p14:creationId xmlns:p14="http://schemas.microsoft.com/office/powerpoint/2010/main" val="25726235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736455" y="503978"/>
            <a:ext cx="3448388" cy="1763924"/>
          </a:xfrm>
        </p:spPr>
        <p:txBody>
          <a:bodyPr anchor="b"/>
          <a:lstStyle>
            <a:lvl1pPr>
              <a:defRPr sz="3527"/>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545413" y="1088455"/>
            <a:ext cx="5412730" cy="5372269"/>
          </a:xfrm>
        </p:spPr>
        <p:txBody>
          <a:bodyPr rtlCol="0">
            <a:normAutofit/>
          </a:bodyPr>
          <a:lstStyle>
            <a:lvl1pPr marL="0" indent="0">
              <a:buNone/>
              <a:defRPr sz="3527"/>
            </a:lvl1pPr>
            <a:lvl2pPr marL="503972" indent="0">
              <a:buNone/>
              <a:defRPr sz="3086"/>
            </a:lvl2pPr>
            <a:lvl3pPr marL="1007943" indent="0">
              <a:buNone/>
              <a:defRPr sz="2646"/>
            </a:lvl3pPr>
            <a:lvl4pPr marL="1511915" indent="0">
              <a:buNone/>
              <a:defRPr sz="2205"/>
            </a:lvl4pPr>
            <a:lvl5pPr marL="2015886" indent="0">
              <a:buNone/>
              <a:defRPr sz="2205"/>
            </a:lvl5pPr>
            <a:lvl6pPr marL="2519858" indent="0">
              <a:buNone/>
              <a:defRPr sz="2205"/>
            </a:lvl6pPr>
            <a:lvl7pPr marL="3023829" indent="0">
              <a:buNone/>
              <a:defRPr sz="2205"/>
            </a:lvl7pPr>
            <a:lvl8pPr marL="3527801" indent="0">
              <a:buNone/>
              <a:defRPr sz="2205"/>
            </a:lvl8pPr>
            <a:lvl9pPr marL="4031772" indent="0">
              <a:buNone/>
              <a:defRPr sz="2205"/>
            </a:lvl9pPr>
          </a:lstStyle>
          <a:p>
            <a:pPr lvl="0"/>
            <a:r>
              <a:rPr lang="ja-JP" altLang="en-US" noProof="0"/>
              <a:t>アイコンをクリックして図を追加</a:t>
            </a:r>
            <a:endParaRPr lang="en-US" noProof="0" dirty="0"/>
          </a:p>
        </p:txBody>
      </p:sp>
      <p:sp>
        <p:nvSpPr>
          <p:cNvPr id="4" name="Text Placeholder 3"/>
          <p:cNvSpPr>
            <a:spLocks noGrp="1"/>
          </p:cNvSpPr>
          <p:nvPr>
            <p:ph type="body" sz="half" idx="2"/>
          </p:nvPr>
        </p:nvSpPr>
        <p:spPr>
          <a:xfrm>
            <a:off x="736455" y="2267902"/>
            <a:ext cx="3448388"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ja-JP" altLang="en-US"/>
              <a:t>マスター テキストの書式設定</a:t>
            </a:r>
          </a:p>
        </p:txBody>
      </p:sp>
      <p:sp>
        <p:nvSpPr>
          <p:cNvPr id="5" name="Date Placeholder 3">
            <a:extLst>
              <a:ext uri="{FF2B5EF4-FFF2-40B4-BE49-F238E27FC236}">
                <a16:creationId xmlns:a16="http://schemas.microsoft.com/office/drawing/2014/main" id="{7AF66FC9-46A4-4403-96E9-AD5FC6249189}"/>
              </a:ext>
            </a:extLst>
          </p:cNvPr>
          <p:cNvSpPr>
            <a:spLocks noGrp="1"/>
          </p:cNvSpPr>
          <p:nvPr>
            <p:ph type="dt" sz="half" idx="10"/>
          </p:nvPr>
        </p:nvSpPr>
        <p:spPr/>
        <p:txBody>
          <a:bodyPr/>
          <a:lstStyle>
            <a:lvl1pPr>
              <a:defRPr/>
            </a:lvl1pPr>
          </a:lstStyle>
          <a:p>
            <a:pPr>
              <a:defRPr/>
            </a:pPr>
            <a:fld id="{64272239-820D-4DF1-A887-5E77DA71D709}" type="datetimeFigureOut">
              <a:rPr lang="ja-JP" altLang="en-US"/>
              <a:pPr>
                <a:defRPr/>
              </a:pPr>
              <a:t>2022/3/14</a:t>
            </a:fld>
            <a:endParaRPr lang="ja-JP" altLang="en-US"/>
          </a:p>
        </p:txBody>
      </p:sp>
      <p:sp>
        <p:nvSpPr>
          <p:cNvPr id="6" name="Footer Placeholder 4">
            <a:extLst>
              <a:ext uri="{FF2B5EF4-FFF2-40B4-BE49-F238E27FC236}">
                <a16:creationId xmlns:a16="http://schemas.microsoft.com/office/drawing/2014/main" id="{AC75DA24-A509-4122-960C-D30757A78A97}"/>
              </a:ext>
            </a:extLst>
          </p:cNvPr>
          <p:cNvSpPr>
            <a:spLocks noGrp="1"/>
          </p:cNvSpPr>
          <p:nvPr>
            <p:ph type="ftr" sz="quarter" idx="11"/>
          </p:nvPr>
        </p:nvSpPr>
        <p:spPr/>
        <p:txBody>
          <a:bodyPr/>
          <a:lstStyle>
            <a:lvl1pPr>
              <a:defRPr/>
            </a:lvl1pPr>
          </a:lstStyle>
          <a:p>
            <a:pPr>
              <a:defRPr/>
            </a:pPr>
            <a:endParaRPr lang="ja-JP" altLang="en-US"/>
          </a:p>
        </p:txBody>
      </p:sp>
      <p:sp>
        <p:nvSpPr>
          <p:cNvPr id="7" name="Slide Number Placeholder 5">
            <a:extLst>
              <a:ext uri="{FF2B5EF4-FFF2-40B4-BE49-F238E27FC236}">
                <a16:creationId xmlns:a16="http://schemas.microsoft.com/office/drawing/2014/main" id="{410497E0-BF39-4719-85ED-E5A281E1EF1C}"/>
              </a:ext>
            </a:extLst>
          </p:cNvPr>
          <p:cNvSpPr>
            <a:spLocks noGrp="1"/>
          </p:cNvSpPr>
          <p:nvPr>
            <p:ph type="sldNum" sz="quarter" idx="12"/>
          </p:nvPr>
        </p:nvSpPr>
        <p:spPr/>
        <p:txBody>
          <a:bodyPr/>
          <a:lstStyle>
            <a:lvl1pPr>
              <a:defRPr/>
            </a:lvl1pPr>
          </a:lstStyle>
          <a:p>
            <a:pPr>
              <a:defRPr/>
            </a:pPr>
            <a:fld id="{771F768F-642B-4CFC-B3C7-87CAC3499D3D}" type="slidenum">
              <a:rPr lang="ja-JP" altLang="en-US"/>
              <a:pPr>
                <a:defRPr/>
              </a:pPr>
              <a:t>‹#›</a:t>
            </a:fld>
            <a:endParaRPr lang="ja-JP" altLang="en-US"/>
          </a:p>
        </p:txBody>
      </p:sp>
    </p:spTree>
    <p:extLst>
      <p:ext uri="{BB962C8B-B14F-4D97-AF65-F5344CB8AC3E}">
        <p14:creationId xmlns:p14="http://schemas.microsoft.com/office/powerpoint/2010/main" val="22538218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2A37D91F-41DA-4B33-8C2F-0FD58FF5FD83}"/>
              </a:ext>
            </a:extLst>
          </p:cNvPr>
          <p:cNvSpPr>
            <a:spLocks noGrp="1" noChangeArrowheads="1"/>
          </p:cNvSpPr>
          <p:nvPr>
            <p:ph type="title"/>
          </p:nvPr>
        </p:nvSpPr>
        <p:spPr bwMode="auto">
          <a:xfrm>
            <a:off x="735013" y="403225"/>
            <a:ext cx="9221787" cy="146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p>
        </p:txBody>
      </p:sp>
      <p:sp>
        <p:nvSpPr>
          <p:cNvPr id="1027" name="Text Placeholder 2">
            <a:extLst>
              <a:ext uri="{FF2B5EF4-FFF2-40B4-BE49-F238E27FC236}">
                <a16:creationId xmlns:a16="http://schemas.microsoft.com/office/drawing/2014/main" id="{225C25DD-87C8-4B90-AF92-BD80B5E49796}"/>
              </a:ext>
            </a:extLst>
          </p:cNvPr>
          <p:cNvSpPr>
            <a:spLocks noGrp="1" noChangeArrowheads="1"/>
          </p:cNvSpPr>
          <p:nvPr>
            <p:ph type="body" idx="1"/>
          </p:nvPr>
        </p:nvSpPr>
        <p:spPr bwMode="auto">
          <a:xfrm>
            <a:off x="735013" y="2012950"/>
            <a:ext cx="9221787" cy="479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Date Placeholder 3">
            <a:extLst>
              <a:ext uri="{FF2B5EF4-FFF2-40B4-BE49-F238E27FC236}">
                <a16:creationId xmlns:a16="http://schemas.microsoft.com/office/drawing/2014/main" id="{7EB89701-CC25-4702-A9AA-9F1B67C32C13}"/>
              </a:ext>
            </a:extLst>
          </p:cNvPr>
          <p:cNvSpPr>
            <a:spLocks noGrp="1"/>
          </p:cNvSpPr>
          <p:nvPr>
            <p:ph type="dt" sz="half" idx="2"/>
          </p:nvPr>
        </p:nvSpPr>
        <p:spPr>
          <a:xfrm>
            <a:off x="735013" y="7007225"/>
            <a:ext cx="2405062" cy="401638"/>
          </a:xfrm>
          <a:prstGeom prst="rect">
            <a:avLst/>
          </a:prstGeom>
        </p:spPr>
        <p:txBody>
          <a:bodyPr vert="horz" lIns="91440" tIns="45720" rIns="91440" bIns="45720" rtlCol="0" anchor="ctr"/>
          <a:lstStyle>
            <a:lvl1pPr algn="l" eaLnBrk="1" fontAlgn="auto" hangingPunct="1">
              <a:spcBef>
                <a:spcPts val="0"/>
              </a:spcBef>
              <a:spcAft>
                <a:spcPts val="0"/>
              </a:spcAft>
              <a:defRPr kumimoji="1" sz="1323">
                <a:solidFill>
                  <a:schemeClr val="tx1">
                    <a:tint val="75000"/>
                  </a:schemeClr>
                </a:solidFill>
                <a:latin typeface="+mn-lt"/>
              </a:defRPr>
            </a:lvl1pPr>
          </a:lstStyle>
          <a:p>
            <a:pPr>
              <a:defRPr/>
            </a:pPr>
            <a:fld id="{D2C7F8C0-1F44-4449-A141-407E9BCA44CE}" type="datetimeFigureOut">
              <a:rPr lang="ja-JP" altLang="en-US"/>
              <a:pPr>
                <a:defRPr/>
              </a:pPr>
              <a:t>2022/3/14</a:t>
            </a:fld>
            <a:endParaRPr lang="ja-JP" altLang="en-US"/>
          </a:p>
        </p:txBody>
      </p:sp>
      <p:sp>
        <p:nvSpPr>
          <p:cNvPr id="5" name="Footer Placeholder 4">
            <a:extLst>
              <a:ext uri="{FF2B5EF4-FFF2-40B4-BE49-F238E27FC236}">
                <a16:creationId xmlns:a16="http://schemas.microsoft.com/office/drawing/2014/main" id="{FAD622A2-B6C4-4F45-BF92-6A3D546852A4}"/>
              </a:ext>
            </a:extLst>
          </p:cNvPr>
          <p:cNvSpPr>
            <a:spLocks noGrp="1"/>
          </p:cNvSpPr>
          <p:nvPr>
            <p:ph type="ftr" sz="quarter" idx="3"/>
          </p:nvPr>
        </p:nvSpPr>
        <p:spPr>
          <a:xfrm>
            <a:off x="3541713" y="7007225"/>
            <a:ext cx="3608387" cy="401638"/>
          </a:xfrm>
          <a:prstGeom prst="rect">
            <a:avLst/>
          </a:prstGeom>
        </p:spPr>
        <p:txBody>
          <a:bodyPr vert="horz" lIns="91440" tIns="45720" rIns="91440" bIns="45720" rtlCol="0" anchor="ctr"/>
          <a:lstStyle>
            <a:lvl1pPr algn="ctr" eaLnBrk="1" fontAlgn="auto" hangingPunct="1">
              <a:spcBef>
                <a:spcPts val="0"/>
              </a:spcBef>
              <a:spcAft>
                <a:spcPts val="0"/>
              </a:spcAft>
              <a:defRPr kumimoji="1" sz="1323">
                <a:solidFill>
                  <a:schemeClr val="tx1">
                    <a:tint val="75000"/>
                  </a:schemeClr>
                </a:solidFill>
                <a:latin typeface="+mn-lt"/>
              </a:defRPr>
            </a:lvl1pPr>
          </a:lstStyle>
          <a:p>
            <a:pPr>
              <a:defRPr/>
            </a:pPr>
            <a:endParaRPr lang="ja-JP" altLang="en-US"/>
          </a:p>
        </p:txBody>
      </p:sp>
      <p:sp>
        <p:nvSpPr>
          <p:cNvPr id="6" name="Slide Number Placeholder 5">
            <a:extLst>
              <a:ext uri="{FF2B5EF4-FFF2-40B4-BE49-F238E27FC236}">
                <a16:creationId xmlns:a16="http://schemas.microsoft.com/office/drawing/2014/main" id="{EE816AB7-8F6E-4992-A620-9387B9EA356D}"/>
              </a:ext>
            </a:extLst>
          </p:cNvPr>
          <p:cNvSpPr>
            <a:spLocks noGrp="1"/>
          </p:cNvSpPr>
          <p:nvPr>
            <p:ph type="sldNum" sz="quarter" idx="4"/>
          </p:nvPr>
        </p:nvSpPr>
        <p:spPr>
          <a:xfrm>
            <a:off x="7551738" y="7007225"/>
            <a:ext cx="2405062" cy="401638"/>
          </a:xfrm>
          <a:prstGeom prst="rect">
            <a:avLst/>
          </a:prstGeom>
        </p:spPr>
        <p:txBody>
          <a:bodyPr vert="horz" lIns="91440" tIns="45720" rIns="91440" bIns="45720" rtlCol="0" anchor="ctr"/>
          <a:lstStyle>
            <a:lvl1pPr algn="r" eaLnBrk="1" fontAlgn="auto" hangingPunct="1">
              <a:spcBef>
                <a:spcPts val="0"/>
              </a:spcBef>
              <a:spcAft>
                <a:spcPts val="0"/>
              </a:spcAft>
              <a:defRPr kumimoji="1" sz="1323">
                <a:solidFill>
                  <a:schemeClr val="tx1">
                    <a:tint val="75000"/>
                  </a:schemeClr>
                </a:solidFill>
                <a:latin typeface="+mn-lt"/>
              </a:defRPr>
            </a:lvl1pPr>
          </a:lstStyle>
          <a:p>
            <a:pPr>
              <a:defRPr/>
            </a:pPr>
            <a:fld id="{68E4BC49-6BB0-41F0-BB91-52B447C8285E}"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1006475" rtl="0" eaLnBrk="0" fontAlgn="base" hangingPunct="0">
        <a:lnSpc>
          <a:spcPct val="90000"/>
        </a:lnSpc>
        <a:spcBef>
          <a:spcPct val="0"/>
        </a:spcBef>
        <a:spcAft>
          <a:spcPct val="0"/>
        </a:spcAft>
        <a:defRPr kumimoji="1" sz="4800" kern="1200">
          <a:solidFill>
            <a:schemeClr val="tx1"/>
          </a:solidFill>
          <a:latin typeface="+mj-lt"/>
          <a:ea typeface="+mj-ea"/>
          <a:cs typeface="+mj-cs"/>
        </a:defRPr>
      </a:lvl1pPr>
      <a:lvl2pPr algn="l" defTabSz="1006475" rtl="0" eaLnBrk="0" fontAlgn="base" hangingPunct="0">
        <a:lnSpc>
          <a:spcPct val="90000"/>
        </a:lnSpc>
        <a:spcBef>
          <a:spcPct val="0"/>
        </a:spcBef>
        <a:spcAft>
          <a:spcPct val="0"/>
        </a:spcAft>
        <a:defRPr kumimoji="1" sz="4800">
          <a:solidFill>
            <a:schemeClr val="tx1"/>
          </a:solidFill>
          <a:latin typeface="Calibri Light" panose="020F0302020204030204" pitchFamily="34" charset="0"/>
        </a:defRPr>
      </a:lvl2pPr>
      <a:lvl3pPr algn="l" defTabSz="1006475" rtl="0" eaLnBrk="0" fontAlgn="base" hangingPunct="0">
        <a:lnSpc>
          <a:spcPct val="90000"/>
        </a:lnSpc>
        <a:spcBef>
          <a:spcPct val="0"/>
        </a:spcBef>
        <a:spcAft>
          <a:spcPct val="0"/>
        </a:spcAft>
        <a:defRPr kumimoji="1" sz="4800">
          <a:solidFill>
            <a:schemeClr val="tx1"/>
          </a:solidFill>
          <a:latin typeface="Calibri Light" panose="020F0302020204030204" pitchFamily="34" charset="0"/>
        </a:defRPr>
      </a:lvl3pPr>
      <a:lvl4pPr algn="l" defTabSz="1006475" rtl="0" eaLnBrk="0" fontAlgn="base" hangingPunct="0">
        <a:lnSpc>
          <a:spcPct val="90000"/>
        </a:lnSpc>
        <a:spcBef>
          <a:spcPct val="0"/>
        </a:spcBef>
        <a:spcAft>
          <a:spcPct val="0"/>
        </a:spcAft>
        <a:defRPr kumimoji="1" sz="4800">
          <a:solidFill>
            <a:schemeClr val="tx1"/>
          </a:solidFill>
          <a:latin typeface="Calibri Light" panose="020F0302020204030204" pitchFamily="34" charset="0"/>
        </a:defRPr>
      </a:lvl4pPr>
      <a:lvl5pPr algn="l" defTabSz="1006475" rtl="0" eaLnBrk="0" fontAlgn="base" hangingPunct="0">
        <a:lnSpc>
          <a:spcPct val="90000"/>
        </a:lnSpc>
        <a:spcBef>
          <a:spcPct val="0"/>
        </a:spcBef>
        <a:spcAft>
          <a:spcPct val="0"/>
        </a:spcAft>
        <a:defRPr kumimoji="1" sz="4800">
          <a:solidFill>
            <a:schemeClr val="tx1"/>
          </a:solidFill>
          <a:latin typeface="Calibri Light" panose="020F0302020204030204" pitchFamily="34" charset="0"/>
        </a:defRPr>
      </a:lvl5pPr>
      <a:lvl6pPr marL="457200" algn="l" defTabSz="1006475" rtl="0" fontAlgn="base">
        <a:lnSpc>
          <a:spcPct val="90000"/>
        </a:lnSpc>
        <a:spcBef>
          <a:spcPct val="0"/>
        </a:spcBef>
        <a:spcAft>
          <a:spcPct val="0"/>
        </a:spcAft>
        <a:defRPr kumimoji="1" sz="4800">
          <a:solidFill>
            <a:schemeClr val="tx1"/>
          </a:solidFill>
          <a:latin typeface="Calibri Light" panose="020F0302020204030204" pitchFamily="34" charset="0"/>
        </a:defRPr>
      </a:lvl6pPr>
      <a:lvl7pPr marL="914400" algn="l" defTabSz="1006475" rtl="0" fontAlgn="base">
        <a:lnSpc>
          <a:spcPct val="90000"/>
        </a:lnSpc>
        <a:spcBef>
          <a:spcPct val="0"/>
        </a:spcBef>
        <a:spcAft>
          <a:spcPct val="0"/>
        </a:spcAft>
        <a:defRPr kumimoji="1" sz="4800">
          <a:solidFill>
            <a:schemeClr val="tx1"/>
          </a:solidFill>
          <a:latin typeface="Calibri Light" panose="020F0302020204030204" pitchFamily="34" charset="0"/>
        </a:defRPr>
      </a:lvl7pPr>
      <a:lvl8pPr marL="1371600" algn="l" defTabSz="1006475" rtl="0" fontAlgn="base">
        <a:lnSpc>
          <a:spcPct val="90000"/>
        </a:lnSpc>
        <a:spcBef>
          <a:spcPct val="0"/>
        </a:spcBef>
        <a:spcAft>
          <a:spcPct val="0"/>
        </a:spcAft>
        <a:defRPr kumimoji="1" sz="4800">
          <a:solidFill>
            <a:schemeClr val="tx1"/>
          </a:solidFill>
          <a:latin typeface="Calibri Light" panose="020F0302020204030204" pitchFamily="34" charset="0"/>
        </a:defRPr>
      </a:lvl8pPr>
      <a:lvl9pPr marL="1828800" algn="l" defTabSz="1006475" rtl="0" fontAlgn="base">
        <a:lnSpc>
          <a:spcPct val="90000"/>
        </a:lnSpc>
        <a:spcBef>
          <a:spcPct val="0"/>
        </a:spcBef>
        <a:spcAft>
          <a:spcPct val="0"/>
        </a:spcAft>
        <a:defRPr kumimoji="1" sz="4800">
          <a:solidFill>
            <a:schemeClr val="tx1"/>
          </a:solidFill>
          <a:latin typeface="Calibri Light" panose="020F0302020204030204" pitchFamily="34" charset="0"/>
        </a:defRPr>
      </a:lvl9pPr>
    </p:titleStyle>
    <p:bodyStyle>
      <a:lvl1pPr marL="250825" indent="-250825" algn="l" defTabSz="1006475" rtl="0" eaLnBrk="0" fontAlgn="base" hangingPunct="0">
        <a:lnSpc>
          <a:spcPct val="90000"/>
        </a:lnSpc>
        <a:spcBef>
          <a:spcPts val="1100"/>
        </a:spcBef>
        <a:spcAft>
          <a:spcPct val="0"/>
        </a:spcAft>
        <a:buFont typeface="Arial" panose="020B0604020202020204" pitchFamily="34" charset="0"/>
        <a:buChar char="•"/>
        <a:defRPr kumimoji="1" sz="3000" kern="1200">
          <a:solidFill>
            <a:schemeClr val="tx1"/>
          </a:solidFill>
          <a:latin typeface="+mn-lt"/>
          <a:ea typeface="+mn-ea"/>
          <a:cs typeface="+mn-cs"/>
        </a:defRPr>
      </a:lvl1pPr>
      <a:lvl2pPr marL="755650" indent="-250825" algn="l" defTabSz="1006475" rtl="0" eaLnBrk="0" fontAlgn="base" hangingPunct="0">
        <a:lnSpc>
          <a:spcPct val="90000"/>
        </a:lnSpc>
        <a:spcBef>
          <a:spcPts val="550"/>
        </a:spcBef>
        <a:spcAft>
          <a:spcPct val="0"/>
        </a:spcAft>
        <a:buFont typeface="Arial" panose="020B0604020202020204" pitchFamily="34" charset="0"/>
        <a:buChar char="•"/>
        <a:defRPr kumimoji="1" sz="2600" kern="1200">
          <a:solidFill>
            <a:schemeClr val="tx1"/>
          </a:solidFill>
          <a:latin typeface="+mn-lt"/>
          <a:ea typeface="+mn-ea"/>
          <a:cs typeface="+mn-cs"/>
        </a:defRPr>
      </a:lvl2pPr>
      <a:lvl3pPr marL="1258888" indent="-250825" algn="l" defTabSz="1006475" rtl="0" eaLnBrk="0" fontAlgn="base" hangingPunct="0">
        <a:lnSpc>
          <a:spcPct val="90000"/>
        </a:lnSpc>
        <a:spcBef>
          <a:spcPts val="550"/>
        </a:spcBef>
        <a:spcAft>
          <a:spcPct val="0"/>
        </a:spcAft>
        <a:buFont typeface="Arial" panose="020B0604020202020204" pitchFamily="34" charset="0"/>
        <a:buChar char="•"/>
        <a:defRPr kumimoji="1" sz="2200" kern="1200">
          <a:solidFill>
            <a:schemeClr val="tx1"/>
          </a:solidFill>
          <a:latin typeface="+mn-lt"/>
          <a:ea typeface="+mn-ea"/>
          <a:cs typeface="+mn-cs"/>
        </a:defRPr>
      </a:lvl3pPr>
      <a:lvl4pPr marL="1763713" indent="-250825" algn="l" defTabSz="1006475" rtl="0" eaLnBrk="0" fontAlgn="base" hangingPunct="0">
        <a:lnSpc>
          <a:spcPct val="90000"/>
        </a:lnSpc>
        <a:spcBef>
          <a:spcPts val="550"/>
        </a:spcBef>
        <a:spcAft>
          <a:spcPct val="0"/>
        </a:spcAft>
        <a:buFont typeface="Arial" panose="020B0604020202020204" pitchFamily="34" charset="0"/>
        <a:buChar char="•"/>
        <a:defRPr kumimoji="1" sz="1900" kern="1200">
          <a:solidFill>
            <a:schemeClr val="tx1"/>
          </a:solidFill>
          <a:latin typeface="+mn-lt"/>
          <a:ea typeface="+mn-ea"/>
          <a:cs typeface="+mn-cs"/>
        </a:defRPr>
      </a:lvl4pPr>
      <a:lvl5pPr marL="2266950" indent="-250825" algn="l" defTabSz="1006475" rtl="0" eaLnBrk="0" fontAlgn="base" hangingPunct="0">
        <a:lnSpc>
          <a:spcPct val="90000"/>
        </a:lnSpc>
        <a:spcBef>
          <a:spcPts val="550"/>
        </a:spcBef>
        <a:spcAft>
          <a:spcPct val="0"/>
        </a:spcAft>
        <a:buFont typeface="Arial" panose="020B0604020202020204" pitchFamily="34" charset="0"/>
        <a:buChar char="•"/>
        <a:defRPr kumimoji="1" sz="1900"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p:bodyStyle>
    <p:otherStyle>
      <a:defPPr>
        <a:defRPr lang="en-US"/>
      </a:defPPr>
      <a:lvl1pPr marL="0" algn="l" defTabSz="1007943" rtl="0" eaLnBrk="1" latinLnBrk="0" hangingPunct="1">
        <a:defRPr kumimoji="1" sz="1984" kern="1200">
          <a:solidFill>
            <a:schemeClr val="tx1"/>
          </a:solidFill>
          <a:latin typeface="+mn-lt"/>
          <a:ea typeface="+mn-ea"/>
          <a:cs typeface="+mn-cs"/>
        </a:defRPr>
      </a:lvl1pPr>
      <a:lvl2pPr marL="503972" algn="l" defTabSz="1007943" rtl="0" eaLnBrk="1" latinLnBrk="0" hangingPunct="1">
        <a:defRPr kumimoji="1" sz="1984" kern="1200">
          <a:solidFill>
            <a:schemeClr val="tx1"/>
          </a:solidFill>
          <a:latin typeface="+mn-lt"/>
          <a:ea typeface="+mn-ea"/>
          <a:cs typeface="+mn-cs"/>
        </a:defRPr>
      </a:lvl2pPr>
      <a:lvl3pPr marL="1007943" algn="l" defTabSz="1007943" rtl="0" eaLnBrk="1" latinLnBrk="0" hangingPunct="1">
        <a:defRPr kumimoji="1" sz="1984" kern="1200">
          <a:solidFill>
            <a:schemeClr val="tx1"/>
          </a:solidFill>
          <a:latin typeface="+mn-lt"/>
          <a:ea typeface="+mn-ea"/>
          <a:cs typeface="+mn-cs"/>
        </a:defRPr>
      </a:lvl3pPr>
      <a:lvl4pPr marL="1511915" algn="l" defTabSz="1007943" rtl="0" eaLnBrk="1" latinLnBrk="0" hangingPunct="1">
        <a:defRPr kumimoji="1" sz="1984" kern="1200">
          <a:solidFill>
            <a:schemeClr val="tx1"/>
          </a:solidFill>
          <a:latin typeface="+mn-lt"/>
          <a:ea typeface="+mn-ea"/>
          <a:cs typeface="+mn-cs"/>
        </a:defRPr>
      </a:lvl4pPr>
      <a:lvl5pPr marL="2015886" algn="l" defTabSz="1007943" rtl="0" eaLnBrk="1" latinLnBrk="0" hangingPunct="1">
        <a:defRPr kumimoji="1" sz="1984" kern="1200">
          <a:solidFill>
            <a:schemeClr val="tx1"/>
          </a:solidFill>
          <a:latin typeface="+mn-lt"/>
          <a:ea typeface="+mn-ea"/>
          <a:cs typeface="+mn-cs"/>
        </a:defRPr>
      </a:lvl5pPr>
      <a:lvl6pPr marL="2519858" algn="l" defTabSz="1007943" rtl="0" eaLnBrk="1" latinLnBrk="0" hangingPunct="1">
        <a:defRPr kumimoji="1" sz="1984" kern="1200">
          <a:solidFill>
            <a:schemeClr val="tx1"/>
          </a:solidFill>
          <a:latin typeface="+mn-lt"/>
          <a:ea typeface="+mn-ea"/>
          <a:cs typeface="+mn-cs"/>
        </a:defRPr>
      </a:lvl6pPr>
      <a:lvl7pPr marL="3023829" algn="l" defTabSz="1007943" rtl="0" eaLnBrk="1" latinLnBrk="0" hangingPunct="1">
        <a:defRPr kumimoji="1" sz="1984" kern="1200">
          <a:solidFill>
            <a:schemeClr val="tx1"/>
          </a:solidFill>
          <a:latin typeface="+mn-lt"/>
          <a:ea typeface="+mn-ea"/>
          <a:cs typeface="+mn-cs"/>
        </a:defRPr>
      </a:lvl7pPr>
      <a:lvl8pPr marL="3527801" algn="l" defTabSz="1007943" rtl="0" eaLnBrk="1" latinLnBrk="0" hangingPunct="1">
        <a:defRPr kumimoji="1" sz="1984" kern="1200">
          <a:solidFill>
            <a:schemeClr val="tx1"/>
          </a:solidFill>
          <a:latin typeface="+mn-lt"/>
          <a:ea typeface="+mn-ea"/>
          <a:cs typeface="+mn-cs"/>
        </a:defRPr>
      </a:lvl8pPr>
      <a:lvl9pPr marL="4031772" algn="l" defTabSz="1007943" rtl="0" eaLnBrk="1" latinLnBrk="0" hangingPunct="1">
        <a:defRPr kumimoji="1" sz="19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4.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3.png"/><Relationship Id="rId7" Type="http://schemas.openxmlformats.org/officeDocument/2006/relationships/image" Target="../media/image23.png"/><Relationship Id="rId2"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2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図 8" descr="屋外, 水, 建物, 大きい が含まれている画像&#10;&#10;自動的に生成された説明">
            <a:extLst>
              <a:ext uri="{FF2B5EF4-FFF2-40B4-BE49-F238E27FC236}">
                <a16:creationId xmlns:a16="http://schemas.microsoft.com/office/drawing/2014/main" id="{3A435F84-2273-4B43-BA02-F08E9BF7D54A}"/>
              </a:ext>
            </a:extLst>
          </p:cNvPr>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10691813" cy="757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テキスト ボックス 14">
            <a:extLst>
              <a:ext uri="{FF2B5EF4-FFF2-40B4-BE49-F238E27FC236}">
                <a16:creationId xmlns:a16="http://schemas.microsoft.com/office/drawing/2014/main" id="{94903B6D-D7C3-4B6A-98AE-8DA50DE0FB99}"/>
              </a:ext>
            </a:extLst>
          </p:cNvPr>
          <p:cNvSpPr txBox="1">
            <a:spLocks noChangeArrowheads="1"/>
          </p:cNvSpPr>
          <p:nvPr/>
        </p:nvSpPr>
        <p:spPr bwMode="auto">
          <a:xfrm>
            <a:off x="3097213" y="1338263"/>
            <a:ext cx="7077075" cy="903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a:lnSpc>
                <a:spcPts val="2200"/>
              </a:lnSpc>
            </a:pPr>
            <a:r>
              <a:rPr kumimoji="1" lang="ja-JP" altLang="en-US" sz="1200">
                <a:solidFill>
                  <a:schemeClr val="accent1"/>
                </a:solidFill>
                <a:latin typeface="FOT-筑紫A丸ゴシック Std R" panose="02020400000000000000" pitchFamily="18" charset="-128"/>
                <a:ea typeface="FOT-筑紫A丸ゴシック Std R" panose="02020400000000000000" pitchFamily="18" charset="-128"/>
                <a:cs typeface="クレー One" pitchFamily="2" charset="-128"/>
              </a:rPr>
              <a:t>修学旅行先をご検討中の旅行会社・学校関係者の皆様。</a:t>
            </a:r>
            <a:endParaRPr kumimoji="1" lang="en-US" altLang="ja-JP" sz="1200">
              <a:solidFill>
                <a:schemeClr val="accent1"/>
              </a:solidFill>
              <a:latin typeface="FOT-筑紫A丸ゴシック Std R" panose="02020400000000000000" pitchFamily="18" charset="-128"/>
              <a:ea typeface="FOT-筑紫A丸ゴシック Std R" panose="02020400000000000000" pitchFamily="18" charset="-128"/>
              <a:cs typeface="クレー One" pitchFamily="2" charset="-128"/>
            </a:endParaRPr>
          </a:p>
          <a:p>
            <a:pPr algn="ctr">
              <a:lnSpc>
                <a:spcPts val="2200"/>
              </a:lnSpc>
            </a:pPr>
            <a:r>
              <a:rPr kumimoji="1" lang="ja-JP" altLang="en-US" sz="1200">
                <a:solidFill>
                  <a:schemeClr val="accent1"/>
                </a:solidFill>
                <a:latin typeface="FOT-筑紫A丸ゴシック Std R" panose="02020400000000000000" pitchFamily="18" charset="-128"/>
                <a:ea typeface="FOT-筑紫A丸ゴシック Std R" panose="02020400000000000000" pitchFamily="18" charset="-128"/>
                <a:cs typeface="クレー One" pitchFamily="2" charset="-128"/>
              </a:rPr>
              <a:t>当ガイドブックでは「修学旅行先としての横浜」の魅力をご案内しています。</a:t>
            </a:r>
            <a:endParaRPr kumimoji="1" lang="en-US" altLang="ja-JP" sz="1200">
              <a:solidFill>
                <a:schemeClr val="accent1"/>
              </a:solidFill>
              <a:latin typeface="FOT-筑紫A丸ゴシック Std R" panose="02020400000000000000" pitchFamily="18" charset="-128"/>
              <a:ea typeface="FOT-筑紫A丸ゴシック Std R" panose="02020400000000000000" pitchFamily="18" charset="-128"/>
              <a:cs typeface="クレー One" pitchFamily="2" charset="-128"/>
            </a:endParaRPr>
          </a:p>
          <a:p>
            <a:pPr algn="ctr">
              <a:lnSpc>
                <a:spcPts val="2200"/>
              </a:lnSpc>
            </a:pPr>
            <a:r>
              <a:rPr kumimoji="1" lang="ja-JP" altLang="en-US" sz="1200">
                <a:solidFill>
                  <a:schemeClr val="accent1"/>
                </a:solidFill>
                <a:latin typeface="FOT-筑紫A丸ゴシック Std R" panose="02020400000000000000" pitchFamily="18" charset="-128"/>
                <a:ea typeface="FOT-筑紫A丸ゴシック Std R" panose="02020400000000000000" pitchFamily="18" charset="-128"/>
                <a:cs typeface="クレー One" pitchFamily="2" charset="-128"/>
              </a:rPr>
              <a:t>　生徒の皆様にとって、思い出に残る修学旅行の行き先として、ぜひ「横浜」をご検討ください。</a:t>
            </a:r>
            <a:endParaRPr kumimoji="1" lang="en-US" altLang="ja-JP" sz="1600">
              <a:solidFill>
                <a:schemeClr val="accent1"/>
              </a:solidFill>
              <a:latin typeface="FOT-筑紫A丸ゴシック Std R" panose="02020400000000000000" pitchFamily="18" charset="-128"/>
              <a:ea typeface="FOT-筑紫A丸ゴシック Std R" panose="02020400000000000000" pitchFamily="18" charset="-128"/>
              <a:cs typeface="クレー One" pitchFamily="2" charset="-128"/>
            </a:endParaRPr>
          </a:p>
        </p:txBody>
      </p:sp>
      <p:sp>
        <p:nvSpPr>
          <p:cNvPr id="2" name="正方形/長方形 1">
            <a:extLst>
              <a:ext uri="{FF2B5EF4-FFF2-40B4-BE49-F238E27FC236}">
                <a16:creationId xmlns:a16="http://schemas.microsoft.com/office/drawing/2014/main" id="{6E42E223-E5BB-4985-A610-B5FB371DE93C}"/>
              </a:ext>
            </a:extLst>
          </p:cNvPr>
          <p:cNvSpPr/>
          <p:nvPr/>
        </p:nvSpPr>
        <p:spPr bwMode="auto">
          <a:xfrm>
            <a:off x="120650" y="0"/>
            <a:ext cx="2459038" cy="7561263"/>
          </a:xfrm>
          <a:prstGeom prst="rect">
            <a:avLst/>
          </a:prstGeom>
          <a:solidFill>
            <a:schemeClr val="accent5">
              <a:lumMod val="75000"/>
              <a:alpha val="7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
        <p:nvSpPr>
          <p:cNvPr id="3077" name="テキスト ボックス 2">
            <a:extLst>
              <a:ext uri="{FF2B5EF4-FFF2-40B4-BE49-F238E27FC236}">
                <a16:creationId xmlns:a16="http://schemas.microsoft.com/office/drawing/2014/main" id="{34EBC9DE-3B4F-4817-B8DB-C4586120E206}"/>
              </a:ext>
            </a:extLst>
          </p:cNvPr>
          <p:cNvSpPr txBox="1">
            <a:spLocks noChangeArrowheads="1"/>
          </p:cNvSpPr>
          <p:nvPr/>
        </p:nvSpPr>
        <p:spPr bwMode="auto">
          <a:xfrm>
            <a:off x="1014413" y="1274763"/>
            <a:ext cx="646112" cy="368300"/>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r>
              <a:rPr kumimoji="1" lang="ja-JP" altLang="en-US" b="1">
                <a:solidFill>
                  <a:srgbClr val="F3F3F3"/>
                </a:solidFill>
                <a:latin typeface="メイリオ" panose="020B0604030504040204" pitchFamily="50" charset="-128"/>
                <a:ea typeface="メイリオ" panose="020B0604030504040204" pitchFamily="50" charset="-128"/>
              </a:rPr>
              <a:t>目次</a:t>
            </a:r>
          </a:p>
        </p:txBody>
      </p:sp>
      <p:cxnSp>
        <p:nvCxnSpPr>
          <p:cNvPr id="25" name="直線コネクタ 24">
            <a:extLst>
              <a:ext uri="{FF2B5EF4-FFF2-40B4-BE49-F238E27FC236}">
                <a16:creationId xmlns:a16="http://schemas.microsoft.com/office/drawing/2014/main" id="{12BB21E7-4CFA-47F0-9EFF-71EA6320270A}"/>
              </a:ext>
            </a:extLst>
          </p:cNvPr>
          <p:cNvCxnSpPr>
            <a:cxnSpLocks/>
          </p:cNvCxnSpPr>
          <p:nvPr/>
        </p:nvCxnSpPr>
        <p:spPr bwMode="auto">
          <a:xfrm>
            <a:off x="2465388" y="1588"/>
            <a:ext cx="0" cy="7559675"/>
          </a:xfrm>
          <a:prstGeom prst="line">
            <a:avLst/>
          </a:prstGeom>
          <a:solidFill>
            <a:schemeClr val="accent5">
              <a:lumMod val="75000"/>
              <a:alpha val="79000"/>
            </a:schemeClr>
          </a:solidFill>
          <a:ln w="12700">
            <a:solidFill>
              <a:schemeClr val="bg1">
                <a:lumMod val="85000"/>
              </a:schemeClr>
            </a:solidFill>
            <a:prstDash val="dash"/>
            <a:round/>
          </a:ln>
        </p:spPr>
        <p:style>
          <a:lnRef idx="1">
            <a:schemeClr val="accent1"/>
          </a:lnRef>
          <a:fillRef idx="0">
            <a:schemeClr val="accent1"/>
          </a:fillRef>
          <a:effectRef idx="0">
            <a:schemeClr val="accent1"/>
          </a:effectRef>
          <a:fontRef idx="minor">
            <a:schemeClr val="tx1"/>
          </a:fontRef>
        </p:style>
      </p:cxnSp>
      <p:cxnSp>
        <p:nvCxnSpPr>
          <p:cNvPr id="26" name="直線コネクタ 25">
            <a:extLst>
              <a:ext uri="{FF2B5EF4-FFF2-40B4-BE49-F238E27FC236}">
                <a16:creationId xmlns:a16="http://schemas.microsoft.com/office/drawing/2014/main" id="{11E25E7B-8513-4D82-8F42-38AA41BE7047}"/>
              </a:ext>
            </a:extLst>
          </p:cNvPr>
          <p:cNvCxnSpPr>
            <a:cxnSpLocks/>
          </p:cNvCxnSpPr>
          <p:nvPr/>
        </p:nvCxnSpPr>
        <p:spPr bwMode="auto">
          <a:xfrm>
            <a:off x="234950" y="1588"/>
            <a:ext cx="0" cy="7559675"/>
          </a:xfrm>
          <a:prstGeom prst="line">
            <a:avLst/>
          </a:prstGeom>
          <a:solidFill>
            <a:schemeClr val="accent5">
              <a:lumMod val="75000"/>
              <a:alpha val="79000"/>
            </a:schemeClr>
          </a:solidFill>
          <a:ln w="12700">
            <a:solidFill>
              <a:schemeClr val="bg1">
                <a:lumMod val="85000"/>
              </a:schemeClr>
            </a:solidFill>
            <a:prstDash val="dash"/>
            <a:round/>
          </a:ln>
        </p:spPr>
        <p:style>
          <a:lnRef idx="1">
            <a:schemeClr val="accent1"/>
          </a:lnRef>
          <a:fillRef idx="0">
            <a:schemeClr val="accent1"/>
          </a:fillRef>
          <a:effectRef idx="0">
            <a:schemeClr val="accent1"/>
          </a:effectRef>
          <a:fontRef idx="minor">
            <a:schemeClr val="tx1"/>
          </a:fontRef>
        </p:style>
      </p:cxnSp>
      <p:sp>
        <p:nvSpPr>
          <p:cNvPr id="3091" name="テキスト ボックス 13">
            <a:extLst>
              <a:ext uri="{FF2B5EF4-FFF2-40B4-BE49-F238E27FC236}">
                <a16:creationId xmlns:a16="http://schemas.microsoft.com/office/drawing/2014/main" id="{4307B12C-D186-4628-A599-0A766A5688CA}"/>
              </a:ext>
            </a:extLst>
          </p:cNvPr>
          <p:cNvSpPr txBox="1">
            <a:spLocks noChangeArrowheads="1"/>
          </p:cNvSpPr>
          <p:nvPr/>
        </p:nvSpPr>
        <p:spPr bwMode="auto">
          <a:xfrm>
            <a:off x="263525" y="1925453"/>
            <a:ext cx="926394" cy="261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r>
              <a:rPr kumimoji="1" lang="ja-JP" altLang="en-US" sz="1100">
                <a:solidFill>
                  <a:srgbClr val="F3F3F3"/>
                </a:solidFill>
                <a:latin typeface="メイリオ" panose="020B0604030504040204" pitchFamily="50" charset="-128"/>
                <a:ea typeface="メイリオ" panose="020B0604030504040204" pitchFamily="50" charset="-128"/>
              </a:rPr>
              <a:t>横浜の歴史　　　　　</a:t>
            </a:r>
            <a:endParaRPr lang="ja-JP" altLang="en-US" sz="1100">
              <a:solidFill>
                <a:srgbClr val="F3F3F3"/>
              </a:solidFill>
            </a:endParaRPr>
          </a:p>
        </p:txBody>
      </p:sp>
      <p:sp>
        <p:nvSpPr>
          <p:cNvPr id="3092" name="テキスト ボックス 15">
            <a:extLst>
              <a:ext uri="{FF2B5EF4-FFF2-40B4-BE49-F238E27FC236}">
                <a16:creationId xmlns:a16="http://schemas.microsoft.com/office/drawing/2014/main" id="{BD073AB8-2E71-4E42-A2E8-2FC510D31E8E}"/>
              </a:ext>
            </a:extLst>
          </p:cNvPr>
          <p:cNvSpPr txBox="1">
            <a:spLocks noChangeArrowheads="1"/>
          </p:cNvSpPr>
          <p:nvPr/>
        </p:nvSpPr>
        <p:spPr bwMode="auto">
          <a:xfrm>
            <a:off x="263525" y="2147192"/>
            <a:ext cx="1426501" cy="369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r>
              <a:rPr kumimoji="1" lang="ja-JP" altLang="en-US" sz="1100">
                <a:solidFill>
                  <a:srgbClr val="F3F3F3"/>
                </a:solidFill>
                <a:latin typeface="メイリオ" panose="020B0604030504040204" pitchFamily="50" charset="-128"/>
                <a:ea typeface="メイリオ" panose="020B0604030504040204" pitchFamily="50" charset="-128"/>
              </a:rPr>
              <a:t>横浜の魅力　　　　</a:t>
            </a:r>
            <a:r>
              <a:rPr kumimoji="1" lang="ja-JP" altLang="en-US">
                <a:solidFill>
                  <a:srgbClr val="F3F3F3"/>
                </a:solidFill>
                <a:latin typeface="メイリオ" panose="020B0604030504040204" pitchFamily="50" charset="-128"/>
                <a:ea typeface="メイリオ" panose="020B0604030504040204" pitchFamily="50" charset="-128"/>
              </a:rPr>
              <a:t>　</a:t>
            </a:r>
            <a:endParaRPr lang="ja-JP" altLang="en-US">
              <a:solidFill>
                <a:srgbClr val="F3F3F3"/>
              </a:solidFill>
            </a:endParaRPr>
          </a:p>
        </p:txBody>
      </p:sp>
      <p:sp>
        <p:nvSpPr>
          <p:cNvPr id="3093" name="テキスト ボックス 17">
            <a:extLst>
              <a:ext uri="{FF2B5EF4-FFF2-40B4-BE49-F238E27FC236}">
                <a16:creationId xmlns:a16="http://schemas.microsoft.com/office/drawing/2014/main" id="{B6EAE947-9853-4A39-AB81-D73DBE515736}"/>
              </a:ext>
            </a:extLst>
          </p:cNvPr>
          <p:cNvSpPr txBox="1">
            <a:spLocks noChangeArrowheads="1"/>
          </p:cNvSpPr>
          <p:nvPr/>
        </p:nvSpPr>
        <p:spPr bwMode="auto">
          <a:xfrm>
            <a:off x="263525" y="2476638"/>
            <a:ext cx="985137" cy="325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nSpc>
                <a:spcPct val="150000"/>
              </a:lnSpc>
            </a:pPr>
            <a:r>
              <a:rPr kumimoji="1" lang="ja-JP" altLang="en-US" sz="1100">
                <a:solidFill>
                  <a:srgbClr val="F3F3F3"/>
                </a:solidFill>
                <a:latin typeface="メイリオ" panose="020B0604030504040204" pitchFamily="50" charset="-128"/>
                <a:ea typeface="メイリオ" panose="020B0604030504040204" pitchFamily="50" charset="-128"/>
              </a:rPr>
              <a:t>交通情報</a:t>
            </a:r>
            <a:endParaRPr kumimoji="1" lang="en-US" altLang="ja-JP" sz="1100">
              <a:solidFill>
                <a:srgbClr val="F3F3F3"/>
              </a:solidFill>
              <a:latin typeface="メイリオ" panose="020B0604030504040204" pitchFamily="50" charset="-128"/>
              <a:ea typeface="メイリオ" panose="020B0604030504040204" pitchFamily="50" charset="-128"/>
            </a:endParaRPr>
          </a:p>
        </p:txBody>
      </p:sp>
      <p:sp>
        <p:nvSpPr>
          <p:cNvPr id="3094" name="テキスト ボックス 19">
            <a:extLst>
              <a:ext uri="{FF2B5EF4-FFF2-40B4-BE49-F238E27FC236}">
                <a16:creationId xmlns:a16="http://schemas.microsoft.com/office/drawing/2014/main" id="{E6C7122E-52C8-47BA-B66C-CA425D4C7BFD}"/>
              </a:ext>
            </a:extLst>
          </p:cNvPr>
          <p:cNvSpPr txBox="1">
            <a:spLocks noChangeArrowheads="1"/>
          </p:cNvSpPr>
          <p:nvPr/>
        </p:nvSpPr>
        <p:spPr bwMode="auto">
          <a:xfrm>
            <a:off x="451739" y="2766942"/>
            <a:ext cx="985137" cy="230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r>
              <a:rPr kumimoji="1" lang="ja-JP" altLang="en-US" sz="900">
                <a:solidFill>
                  <a:srgbClr val="F3F3F3"/>
                </a:solidFill>
                <a:latin typeface="メイリオ" panose="020B0604030504040204" pitchFamily="50" charset="-128"/>
                <a:ea typeface="メイリオ" panose="020B0604030504040204" pitchFamily="50" charset="-128"/>
              </a:rPr>
              <a:t>①あかいくつ </a:t>
            </a:r>
            <a:endParaRPr lang="ja-JP" altLang="en-US" sz="900">
              <a:solidFill>
                <a:srgbClr val="F3F3F3"/>
              </a:solidFill>
            </a:endParaRPr>
          </a:p>
        </p:txBody>
      </p:sp>
      <p:sp>
        <p:nvSpPr>
          <p:cNvPr id="3095" name="テキスト ボックス 21">
            <a:extLst>
              <a:ext uri="{FF2B5EF4-FFF2-40B4-BE49-F238E27FC236}">
                <a16:creationId xmlns:a16="http://schemas.microsoft.com/office/drawing/2014/main" id="{197564B8-8A4E-449C-89DE-CFF4F7DCD5AA}"/>
              </a:ext>
            </a:extLst>
          </p:cNvPr>
          <p:cNvSpPr txBox="1">
            <a:spLocks noChangeArrowheads="1"/>
          </p:cNvSpPr>
          <p:nvPr/>
        </p:nvSpPr>
        <p:spPr bwMode="auto">
          <a:xfrm>
            <a:off x="451739" y="2962198"/>
            <a:ext cx="1488423" cy="230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r>
              <a:rPr kumimoji="1" lang="ja-JP" altLang="en-US" sz="900">
                <a:solidFill>
                  <a:srgbClr val="F3F3F3"/>
                </a:solidFill>
                <a:latin typeface="メイリオ" panose="020B0604030504040204" pitchFamily="50" charset="-128"/>
                <a:ea typeface="メイリオ" panose="020B0604030504040204" pitchFamily="50" charset="-128"/>
              </a:rPr>
              <a:t>②ベイサイドブルー</a:t>
            </a:r>
            <a:endParaRPr lang="ja-JP" altLang="en-US" sz="900">
              <a:solidFill>
                <a:srgbClr val="F3F3F3"/>
              </a:solidFill>
            </a:endParaRPr>
          </a:p>
        </p:txBody>
      </p:sp>
      <p:sp>
        <p:nvSpPr>
          <p:cNvPr id="3096" name="テキスト ボックス 23">
            <a:extLst>
              <a:ext uri="{FF2B5EF4-FFF2-40B4-BE49-F238E27FC236}">
                <a16:creationId xmlns:a16="http://schemas.microsoft.com/office/drawing/2014/main" id="{E9ACB7A7-E8DB-42CA-B78D-C05002E96BC6}"/>
              </a:ext>
            </a:extLst>
          </p:cNvPr>
          <p:cNvSpPr txBox="1">
            <a:spLocks noChangeArrowheads="1"/>
          </p:cNvSpPr>
          <p:nvPr/>
        </p:nvSpPr>
        <p:spPr bwMode="auto">
          <a:xfrm>
            <a:off x="451739" y="3186324"/>
            <a:ext cx="1681319" cy="230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r>
              <a:rPr kumimoji="1" lang="ja-JP" altLang="en-US" sz="900">
                <a:solidFill>
                  <a:srgbClr val="F3F3F3"/>
                </a:solidFill>
                <a:latin typeface="メイリオ" panose="020B0604030504040204" pitchFamily="50" charset="-128"/>
                <a:ea typeface="メイリオ" panose="020B0604030504040204" pitchFamily="50" charset="-128"/>
              </a:rPr>
              <a:t>③みなとぶらりチケット </a:t>
            </a:r>
            <a:endParaRPr lang="ja-JP" altLang="en-US" sz="900">
              <a:solidFill>
                <a:srgbClr val="F3F3F3"/>
              </a:solidFill>
            </a:endParaRPr>
          </a:p>
        </p:txBody>
      </p:sp>
      <p:sp>
        <p:nvSpPr>
          <p:cNvPr id="3097" name="テキスト ボックス 26">
            <a:extLst>
              <a:ext uri="{FF2B5EF4-FFF2-40B4-BE49-F238E27FC236}">
                <a16:creationId xmlns:a16="http://schemas.microsoft.com/office/drawing/2014/main" id="{C7E47493-B8B1-48C7-BF0D-E76C36DDB38C}"/>
              </a:ext>
            </a:extLst>
          </p:cNvPr>
          <p:cNvSpPr txBox="1">
            <a:spLocks noChangeArrowheads="1"/>
          </p:cNvSpPr>
          <p:nvPr/>
        </p:nvSpPr>
        <p:spPr bwMode="auto">
          <a:xfrm>
            <a:off x="263525" y="3424855"/>
            <a:ext cx="1216538" cy="325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nSpc>
                <a:spcPct val="150000"/>
              </a:lnSpc>
            </a:pPr>
            <a:r>
              <a:rPr kumimoji="1" lang="ja-JP" altLang="en-US" sz="1100" dirty="0">
                <a:solidFill>
                  <a:srgbClr val="F3F3F3"/>
                </a:solidFill>
                <a:latin typeface="メイリオ" panose="020B0604030504040204" pitchFamily="50" charset="-128"/>
                <a:ea typeface="メイリオ" panose="020B0604030504040204" pitchFamily="50" charset="-128"/>
              </a:rPr>
              <a:t>モデルコース</a:t>
            </a:r>
            <a:endParaRPr kumimoji="1" lang="en-US" altLang="ja-JP" sz="1100" dirty="0">
              <a:solidFill>
                <a:srgbClr val="F3F3F3"/>
              </a:solidFill>
              <a:latin typeface="メイリオ" panose="020B0604030504040204" pitchFamily="50" charset="-128"/>
              <a:ea typeface="メイリオ" panose="020B0604030504040204" pitchFamily="50" charset="-128"/>
            </a:endParaRPr>
          </a:p>
        </p:txBody>
      </p:sp>
      <p:sp>
        <p:nvSpPr>
          <p:cNvPr id="3099" name="テキスト ボックス 29">
            <a:extLst>
              <a:ext uri="{FF2B5EF4-FFF2-40B4-BE49-F238E27FC236}">
                <a16:creationId xmlns:a16="http://schemas.microsoft.com/office/drawing/2014/main" id="{BC9C5E68-AFBA-45CC-904D-AD2175F5D5C0}"/>
              </a:ext>
            </a:extLst>
          </p:cNvPr>
          <p:cNvSpPr txBox="1">
            <a:spLocks noChangeArrowheads="1"/>
          </p:cNvSpPr>
          <p:nvPr/>
        </p:nvSpPr>
        <p:spPr bwMode="auto">
          <a:xfrm>
            <a:off x="451739" y="3750686"/>
            <a:ext cx="1083572" cy="230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r>
              <a:rPr kumimoji="1" lang="ja-JP" altLang="en-US" sz="900" dirty="0">
                <a:solidFill>
                  <a:srgbClr val="F3F3F3"/>
                </a:solidFill>
                <a:latin typeface="メイリオ" panose="020B0604030504040204" pitchFamily="50" charset="-128"/>
                <a:ea typeface="メイリオ" panose="020B0604030504040204" pitchFamily="50" charset="-128"/>
              </a:rPr>
              <a:t>日帰り</a:t>
            </a:r>
            <a:endParaRPr lang="ja-JP" altLang="en-US" sz="900" dirty="0">
              <a:solidFill>
                <a:srgbClr val="F3F3F3"/>
              </a:solidFill>
            </a:endParaRPr>
          </a:p>
        </p:txBody>
      </p:sp>
      <p:sp>
        <p:nvSpPr>
          <p:cNvPr id="3100" name="テキスト ボックス 31">
            <a:extLst>
              <a:ext uri="{FF2B5EF4-FFF2-40B4-BE49-F238E27FC236}">
                <a16:creationId xmlns:a16="http://schemas.microsoft.com/office/drawing/2014/main" id="{19353195-36EC-4697-9989-5B64FC7B0797}"/>
              </a:ext>
            </a:extLst>
          </p:cNvPr>
          <p:cNvSpPr txBox="1">
            <a:spLocks noChangeArrowheads="1"/>
          </p:cNvSpPr>
          <p:nvPr/>
        </p:nvSpPr>
        <p:spPr bwMode="auto">
          <a:xfrm>
            <a:off x="451739" y="3936480"/>
            <a:ext cx="871774" cy="230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r>
              <a:rPr kumimoji="1" lang="en-US" altLang="ja-JP" sz="900">
                <a:solidFill>
                  <a:srgbClr val="F3F3F3"/>
                </a:solidFill>
                <a:latin typeface="メイリオ" panose="020B0604030504040204" pitchFamily="50" charset="-128"/>
                <a:ea typeface="メイリオ" panose="020B0604030504040204" pitchFamily="50" charset="-128"/>
              </a:rPr>
              <a:t>1</a:t>
            </a:r>
            <a:r>
              <a:rPr kumimoji="1" lang="ja-JP" altLang="en-US" sz="900">
                <a:solidFill>
                  <a:srgbClr val="F3F3F3"/>
                </a:solidFill>
                <a:latin typeface="メイリオ" panose="020B0604030504040204" pitchFamily="50" charset="-128"/>
                <a:ea typeface="メイリオ" panose="020B0604030504040204" pitchFamily="50" charset="-128"/>
              </a:rPr>
              <a:t>泊</a:t>
            </a:r>
            <a:r>
              <a:rPr kumimoji="1" lang="en-US" altLang="ja-JP" sz="900">
                <a:solidFill>
                  <a:srgbClr val="F3F3F3"/>
                </a:solidFill>
                <a:latin typeface="メイリオ" panose="020B0604030504040204" pitchFamily="50" charset="-128"/>
                <a:ea typeface="メイリオ" panose="020B0604030504040204" pitchFamily="50" charset="-128"/>
              </a:rPr>
              <a:t>2</a:t>
            </a:r>
            <a:r>
              <a:rPr kumimoji="1" lang="ja-JP" altLang="en-US" sz="900">
                <a:solidFill>
                  <a:srgbClr val="F3F3F3"/>
                </a:solidFill>
                <a:latin typeface="メイリオ" panose="020B0604030504040204" pitchFamily="50" charset="-128"/>
                <a:ea typeface="メイリオ" panose="020B0604030504040204" pitchFamily="50" charset="-128"/>
              </a:rPr>
              <a:t>日</a:t>
            </a:r>
            <a:endParaRPr lang="ja-JP" altLang="en-US" sz="900">
              <a:solidFill>
                <a:srgbClr val="F3F3F3"/>
              </a:solidFill>
            </a:endParaRPr>
          </a:p>
        </p:txBody>
      </p:sp>
      <p:sp>
        <p:nvSpPr>
          <p:cNvPr id="3101" name="テキスト ボックス 33">
            <a:extLst>
              <a:ext uri="{FF2B5EF4-FFF2-40B4-BE49-F238E27FC236}">
                <a16:creationId xmlns:a16="http://schemas.microsoft.com/office/drawing/2014/main" id="{E62E682F-3D42-4707-9073-20B2AB47FBD6}"/>
              </a:ext>
            </a:extLst>
          </p:cNvPr>
          <p:cNvSpPr txBox="1">
            <a:spLocks noChangeArrowheads="1"/>
          </p:cNvSpPr>
          <p:nvPr/>
        </p:nvSpPr>
        <p:spPr bwMode="auto">
          <a:xfrm>
            <a:off x="263525" y="4251911"/>
            <a:ext cx="2052833" cy="261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r>
              <a:rPr lang="ja-JP" altLang="en-US" sz="1100" dirty="0">
                <a:solidFill>
                  <a:srgbClr val="F3F3F3"/>
                </a:solidFill>
                <a:latin typeface="メイリオ" panose="020B0604030504040204" pitchFamily="50" charset="-128"/>
                <a:ea typeface="メイリオ" panose="020B0604030504040204" pitchFamily="50" charset="-128"/>
              </a:rPr>
              <a:t>ガイド紹介</a:t>
            </a:r>
          </a:p>
        </p:txBody>
      </p:sp>
      <p:sp>
        <p:nvSpPr>
          <p:cNvPr id="3103" name="テキスト ボックス 37">
            <a:extLst>
              <a:ext uri="{FF2B5EF4-FFF2-40B4-BE49-F238E27FC236}">
                <a16:creationId xmlns:a16="http://schemas.microsoft.com/office/drawing/2014/main" id="{4FC84088-B5BB-4CBD-96AD-4C2863FCC35A}"/>
              </a:ext>
            </a:extLst>
          </p:cNvPr>
          <p:cNvSpPr txBox="1">
            <a:spLocks noChangeArrowheads="1"/>
          </p:cNvSpPr>
          <p:nvPr/>
        </p:nvSpPr>
        <p:spPr bwMode="auto">
          <a:xfrm>
            <a:off x="263525" y="4504950"/>
            <a:ext cx="782118" cy="325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nSpc>
                <a:spcPct val="150000"/>
              </a:lnSpc>
            </a:pPr>
            <a:r>
              <a:rPr kumimoji="1" lang="ja-JP" altLang="en-US" sz="1100">
                <a:solidFill>
                  <a:srgbClr val="F3F3F3"/>
                </a:solidFill>
                <a:latin typeface="メイリオ" panose="020B0604030504040204" pitchFamily="50" charset="-128"/>
                <a:ea typeface="メイリオ" panose="020B0604030504040204" pitchFamily="50" charset="-128"/>
              </a:rPr>
              <a:t>施設紹介    </a:t>
            </a:r>
            <a:endParaRPr kumimoji="1" lang="en-US" altLang="ja-JP" sz="1100">
              <a:solidFill>
                <a:srgbClr val="F3F3F3"/>
              </a:solidFill>
              <a:latin typeface="メイリオ" panose="020B0604030504040204" pitchFamily="50" charset="-128"/>
              <a:ea typeface="メイリオ" panose="020B0604030504040204" pitchFamily="50" charset="-128"/>
            </a:endParaRPr>
          </a:p>
        </p:txBody>
      </p:sp>
      <p:sp>
        <p:nvSpPr>
          <p:cNvPr id="3104" name="テキスト ボックス 39">
            <a:extLst>
              <a:ext uri="{FF2B5EF4-FFF2-40B4-BE49-F238E27FC236}">
                <a16:creationId xmlns:a16="http://schemas.microsoft.com/office/drawing/2014/main" id="{31763BAE-260C-42CA-9257-E29169FCBB15}"/>
              </a:ext>
            </a:extLst>
          </p:cNvPr>
          <p:cNvSpPr txBox="1">
            <a:spLocks noChangeArrowheads="1"/>
          </p:cNvSpPr>
          <p:nvPr/>
        </p:nvSpPr>
        <p:spPr bwMode="auto">
          <a:xfrm>
            <a:off x="451739" y="4797086"/>
            <a:ext cx="909395" cy="230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r>
              <a:rPr kumimoji="1" lang="ja-JP" altLang="en-US" sz="900">
                <a:solidFill>
                  <a:srgbClr val="F3F3F3"/>
                </a:solidFill>
                <a:latin typeface="メイリオ" panose="020B0604030504040204" pitchFamily="50" charset="-128"/>
                <a:ea typeface="メイリオ" panose="020B0604030504040204" pitchFamily="50" charset="-128"/>
              </a:rPr>
              <a:t>全域マップ　　　　</a:t>
            </a:r>
            <a:r>
              <a:rPr kumimoji="1" lang="en-US" altLang="ja-JP" sz="900">
                <a:solidFill>
                  <a:srgbClr val="F3F3F3"/>
                </a:solidFill>
                <a:latin typeface="メイリオ" panose="020B0604030504040204" pitchFamily="50" charset="-128"/>
                <a:ea typeface="メイリオ" panose="020B0604030504040204" pitchFamily="50" charset="-128"/>
              </a:rPr>
              <a:t> </a:t>
            </a:r>
            <a:endParaRPr lang="ja-JP" altLang="en-US" sz="900">
              <a:solidFill>
                <a:srgbClr val="F3F3F3"/>
              </a:solidFill>
            </a:endParaRPr>
          </a:p>
        </p:txBody>
      </p:sp>
      <p:sp>
        <p:nvSpPr>
          <p:cNvPr id="3105" name="テキスト ボックス 41">
            <a:extLst>
              <a:ext uri="{FF2B5EF4-FFF2-40B4-BE49-F238E27FC236}">
                <a16:creationId xmlns:a16="http://schemas.microsoft.com/office/drawing/2014/main" id="{7C4A7039-0166-43D6-8E6B-AF4682BA502D}"/>
              </a:ext>
            </a:extLst>
          </p:cNvPr>
          <p:cNvSpPr txBox="1">
            <a:spLocks noChangeArrowheads="1"/>
          </p:cNvSpPr>
          <p:nvPr/>
        </p:nvSpPr>
        <p:spPr bwMode="auto">
          <a:xfrm>
            <a:off x="451739" y="5004248"/>
            <a:ext cx="1674178" cy="230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r>
              <a:rPr kumimoji="1" lang="ja-JP" altLang="en-US" sz="900">
                <a:solidFill>
                  <a:srgbClr val="F3F3F3"/>
                </a:solidFill>
                <a:latin typeface="メイリオ" panose="020B0604030504040204" pitchFamily="50" charset="-128"/>
                <a:ea typeface="メイリオ" panose="020B0604030504040204" pitchFamily="50" charset="-128"/>
              </a:rPr>
              <a:t>キャリア教育　　　</a:t>
            </a:r>
            <a:r>
              <a:rPr kumimoji="1" lang="en-US" altLang="ja-JP" sz="900">
                <a:solidFill>
                  <a:srgbClr val="F3F3F3"/>
                </a:solidFill>
                <a:latin typeface="メイリオ" panose="020B0604030504040204" pitchFamily="50" charset="-128"/>
                <a:ea typeface="メイリオ" panose="020B0604030504040204" pitchFamily="50" charset="-128"/>
              </a:rPr>
              <a:t> </a:t>
            </a:r>
            <a:endParaRPr lang="ja-JP" altLang="en-US" sz="900">
              <a:solidFill>
                <a:srgbClr val="F3F3F3"/>
              </a:solidFill>
            </a:endParaRPr>
          </a:p>
        </p:txBody>
      </p:sp>
      <p:sp>
        <p:nvSpPr>
          <p:cNvPr id="3106" name="テキスト ボックス 43">
            <a:extLst>
              <a:ext uri="{FF2B5EF4-FFF2-40B4-BE49-F238E27FC236}">
                <a16:creationId xmlns:a16="http://schemas.microsoft.com/office/drawing/2014/main" id="{51C6ABA2-25DB-449B-B76E-E5B71274E3D8}"/>
              </a:ext>
            </a:extLst>
          </p:cNvPr>
          <p:cNvSpPr txBox="1">
            <a:spLocks noChangeArrowheads="1"/>
          </p:cNvSpPr>
          <p:nvPr/>
        </p:nvSpPr>
        <p:spPr bwMode="auto">
          <a:xfrm>
            <a:off x="451739" y="5230657"/>
            <a:ext cx="514399" cy="230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r>
              <a:rPr kumimoji="1" lang="ja-JP" altLang="en-US" sz="900">
                <a:solidFill>
                  <a:srgbClr val="F3F3F3"/>
                </a:solidFill>
                <a:latin typeface="メイリオ" panose="020B0604030504040204" pitchFamily="50" charset="-128"/>
                <a:ea typeface="メイリオ" panose="020B0604030504040204" pitchFamily="50" charset="-128"/>
              </a:rPr>
              <a:t>観光</a:t>
            </a:r>
            <a:endParaRPr lang="ja-JP" altLang="en-US" sz="900">
              <a:solidFill>
                <a:srgbClr val="F3F3F3"/>
              </a:solidFill>
            </a:endParaRPr>
          </a:p>
        </p:txBody>
      </p:sp>
      <p:sp>
        <p:nvSpPr>
          <p:cNvPr id="3107" name="テキスト ボックス 45">
            <a:extLst>
              <a:ext uri="{FF2B5EF4-FFF2-40B4-BE49-F238E27FC236}">
                <a16:creationId xmlns:a16="http://schemas.microsoft.com/office/drawing/2014/main" id="{AAF143A0-CB9B-40F8-9991-F8E762D1528E}"/>
              </a:ext>
            </a:extLst>
          </p:cNvPr>
          <p:cNvSpPr txBox="1">
            <a:spLocks noChangeArrowheads="1"/>
          </p:cNvSpPr>
          <p:nvPr/>
        </p:nvSpPr>
        <p:spPr bwMode="auto">
          <a:xfrm>
            <a:off x="451739" y="5457066"/>
            <a:ext cx="947823" cy="24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r>
              <a:rPr kumimoji="1" lang="ja-JP" altLang="en-US" sz="900">
                <a:solidFill>
                  <a:srgbClr val="F3F3F3"/>
                </a:solidFill>
                <a:latin typeface="メイリオ" panose="020B0604030504040204" pitchFamily="50" charset="-128"/>
                <a:ea typeface="メイリオ" panose="020B0604030504040204" pitchFamily="50" charset="-128"/>
              </a:rPr>
              <a:t>産業観光　</a:t>
            </a:r>
            <a:r>
              <a:rPr kumimoji="1" lang="ja-JP" altLang="en-US" sz="1000">
                <a:solidFill>
                  <a:srgbClr val="F3F3F3"/>
                </a:solidFill>
                <a:latin typeface="メイリオ" panose="020B0604030504040204" pitchFamily="50" charset="-128"/>
                <a:ea typeface="メイリオ" panose="020B0604030504040204" pitchFamily="50" charset="-128"/>
              </a:rPr>
              <a:t>　</a:t>
            </a:r>
            <a:endParaRPr lang="ja-JP" altLang="en-US" sz="1000">
              <a:solidFill>
                <a:srgbClr val="F3F3F3"/>
              </a:solidFill>
            </a:endParaRPr>
          </a:p>
        </p:txBody>
      </p:sp>
      <p:sp>
        <p:nvSpPr>
          <p:cNvPr id="3108" name="テキスト ボックス 47">
            <a:extLst>
              <a:ext uri="{FF2B5EF4-FFF2-40B4-BE49-F238E27FC236}">
                <a16:creationId xmlns:a16="http://schemas.microsoft.com/office/drawing/2014/main" id="{75B49CF4-9261-4E6F-B0BC-F9321B037141}"/>
              </a:ext>
            </a:extLst>
          </p:cNvPr>
          <p:cNvSpPr txBox="1">
            <a:spLocks noChangeArrowheads="1"/>
          </p:cNvSpPr>
          <p:nvPr/>
        </p:nvSpPr>
        <p:spPr bwMode="auto">
          <a:xfrm>
            <a:off x="451739" y="5683475"/>
            <a:ext cx="735876" cy="230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r>
              <a:rPr kumimoji="1" lang="ja-JP" altLang="en-US" sz="900">
                <a:solidFill>
                  <a:srgbClr val="F3F3F3"/>
                </a:solidFill>
                <a:latin typeface="メイリオ" panose="020B0604030504040204" pitchFamily="50" charset="-128"/>
                <a:ea typeface="メイリオ" panose="020B0604030504040204" pitchFamily="50" charset="-128"/>
              </a:rPr>
              <a:t>博物館　</a:t>
            </a:r>
            <a:endParaRPr lang="ja-JP" altLang="en-US" sz="900">
              <a:solidFill>
                <a:srgbClr val="F3F3F3"/>
              </a:solidFill>
            </a:endParaRPr>
          </a:p>
        </p:txBody>
      </p:sp>
      <p:sp>
        <p:nvSpPr>
          <p:cNvPr id="3109" name="テキスト ボックス 49">
            <a:extLst>
              <a:ext uri="{FF2B5EF4-FFF2-40B4-BE49-F238E27FC236}">
                <a16:creationId xmlns:a16="http://schemas.microsoft.com/office/drawing/2014/main" id="{AF9BDE7D-A055-47F7-87A6-F8004ADE1062}"/>
              </a:ext>
            </a:extLst>
          </p:cNvPr>
          <p:cNvSpPr txBox="1">
            <a:spLocks noChangeArrowheads="1"/>
          </p:cNvSpPr>
          <p:nvPr/>
        </p:nvSpPr>
        <p:spPr bwMode="auto">
          <a:xfrm>
            <a:off x="451739" y="5909884"/>
            <a:ext cx="545358" cy="230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r>
              <a:rPr kumimoji="1" lang="ja-JP" altLang="en-US" sz="900">
                <a:solidFill>
                  <a:srgbClr val="F3F3F3"/>
                </a:solidFill>
                <a:latin typeface="メイリオ" panose="020B0604030504040204" pitchFamily="50" charset="-128"/>
                <a:ea typeface="メイリオ" panose="020B0604030504040204" pitchFamily="50" charset="-128"/>
              </a:rPr>
              <a:t>歴史</a:t>
            </a:r>
            <a:endParaRPr lang="ja-JP" altLang="en-US" sz="900">
              <a:solidFill>
                <a:srgbClr val="F3F3F3"/>
              </a:solidFill>
            </a:endParaRPr>
          </a:p>
        </p:txBody>
      </p:sp>
      <p:sp>
        <p:nvSpPr>
          <p:cNvPr id="3110" name="テキスト ボックス 51">
            <a:extLst>
              <a:ext uri="{FF2B5EF4-FFF2-40B4-BE49-F238E27FC236}">
                <a16:creationId xmlns:a16="http://schemas.microsoft.com/office/drawing/2014/main" id="{2C154BF1-8BF1-4E52-A23A-5328CCC105AC}"/>
              </a:ext>
            </a:extLst>
          </p:cNvPr>
          <p:cNvSpPr txBox="1">
            <a:spLocks noChangeArrowheads="1"/>
          </p:cNvSpPr>
          <p:nvPr/>
        </p:nvSpPr>
        <p:spPr bwMode="auto">
          <a:xfrm>
            <a:off x="451739" y="6136293"/>
            <a:ext cx="859713" cy="230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r>
              <a:rPr kumimoji="1" lang="ja-JP" altLang="en-US" sz="900">
                <a:solidFill>
                  <a:srgbClr val="F3F3F3"/>
                </a:solidFill>
                <a:latin typeface="メイリオ" panose="020B0604030504040204" pitchFamily="50" charset="-128"/>
                <a:ea typeface="メイリオ" panose="020B0604030504040204" pitchFamily="50" charset="-128"/>
              </a:rPr>
              <a:t>文化・芸術　</a:t>
            </a:r>
            <a:endParaRPr lang="ja-JP" altLang="en-US" sz="900">
              <a:solidFill>
                <a:srgbClr val="F3F3F3"/>
              </a:solidFill>
            </a:endParaRPr>
          </a:p>
        </p:txBody>
      </p:sp>
      <p:sp>
        <p:nvSpPr>
          <p:cNvPr id="3111" name="テキスト ボックス 53">
            <a:extLst>
              <a:ext uri="{FF2B5EF4-FFF2-40B4-BE49-F238E27FC236}">
                <a16:creationId xmlns:a16="http://schemas.microsoft.com/office/drawing/2014/main" id="{88E1DDD0-CE4D-42AF-BA38-C901B8F11837}"/>
              </a:ext>
            </a:extLst>
          </p:cNvPr>
          <p:cNvSpPr txBox="1">
            <a:spLocks noChangeArrowheads="1"/>
          </p:cNvSpPr>
          <p:nvPr/>
        </p:nvSpPr>
        <p:spPr bwMode="auto">
          <a:xfrm>
            <a:off x="451739" y="6362704"/>
            <a:ext cx="1273291" cy="230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r>
              <a:rPr kumimoji="1" lang="ja-JP" altLang="en-US" sz="900">
                <a:solidFill>
                  <a:srgbClr val="F3F3F3"/>
                </a:solidFill>
                <a:latin typeface="メイリオ" panose="020B0604030504040204" pitchFamily="50" charset="-128"/>
                <a:ea typeface="メイリオ" panose="020B0604030504040204" pitchFamily="50" charset="-128"/>
              </a:rPr>
              <a:t>自然・動物　</a:t>
            </a:r>
            <a:endParaRPr lang="ja-JP" altLang="en-US" sz="900">
              <a:solidFill>
                <a:srgbClr val="F3F3F3"/>
              </a:solidFill>
            </a:endParaRPr>
          </a:p>
        </p:txBody>
      </p:sp>
      <p:sp>
        <p:nvSpPr>
          <p:cNvPr id="3112" name="テキスト ボックス 55">
            <a:extLst>
              <a:ext uri="{FF2B5EF4-FFF2-40B4-BE49-F238E27FC236}">
                <a16:creationId xmlns:a16="http://schemas.microsoft.com/office/drawing/2014/main" id="{0199E6B6-6B30-407E-8266-116CE2F0F262}"/>
              </a:ext>
            </a:extLst>
          </p:cNvPr>
          <p:cNvSpPr txBox="1">
            <a:spLocks noChangeArrowheads="1"/>
          </p:cNvSpPr>
          <p:nvPr/>
        </p:nvSpPr>
        <p:spPr bwMode="auto">
          <a:xfrm>
            <a:off x="263525" y="6691668"/>
            <a:ext cx="1269327" cy="261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r>
              <a:rPr kumimoji="1" lang="ja-JP" altLang="en-US" sz="1100" dirty="0">
                <a:solidFill>
                  <a:srgbClr val="F3F3F3"/>
                </a:solidFill>
                <a:latin typeface="メイリオ" panose="020B0604030504040204" pitchFamily="50" charset="-128"/>
                <a:ea typeface="メイリオ" panose="020B0604030504040204" pitchFamily="50" charset="-128"/>
              </a:rPr>
              <a:t>観光バス駐車場</a:t>
            </a:r>
            <a:endParaRPr lang="ja-JP" altLang="en-US" sz="1100" dirty="0">
              <a:solidFill>
                <a:srgbClr val="F3F3F3"/>
              </a:solidFill>
            </a:endParaRPr>
          </a:p>
        </p:txBody>
      </p:sp>
      <p:sp>
        <p:nvSpPr>
          <p:cNvPr id="80" name="正方形/長方形 79">
            <a:extLst>
              <a:ext uri="{FF2B5EF4-FFF2-40B4-BE49-F238E27FC236}">
                <a16:creationId xmlns:a16="http://schemas.microsoft.com/office/drawing/2014/main" id="{7DEE76D7-E39B-4D5F-9193-1DF479017540}"/>
              </a:ext>
            </a:extLst>
          </p:cNvPr>
          <p:cNvSpPr/>
          <p:nvPr/>
        </p:nvSpPr>
        <p:spPr>
          <a:xfrm>
            <a:off x="2578100" y="5253038"/>
            <a:ext cx="8113713" cy="2320925"/>
          </a:xfrm>
          <a:prstGeom prst="rect">
            <a:avLst/>
          </a:prstGeom>
          <a:solidFill>
            <a:srgbClr val="FF993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dirty="0">
              <a:solidFill>
                <a:schemeClr val="tx1"/>
              </a:solidFill>
            </a:endParaRPr>
          </a:p>
        </p:txBody>
      </p:sp>
      <p:sp>
        <p:nvSpPr>
          <p:cNvPr id="3082" name="テキスト ボックス 13">
            <a:extLst>
              <a:ext uri="{FF2B5EF4-FFF2-40B4-BE49-F238E27FC236}">
                <a16:creationId xmlns:a16="http://schemas.microsoft.com/office/drawing/2014/main" id="{9E1007AA-5C9A-4E35-BF3B-8194E0EB1630}"/>
              </a:ext>
            </a:extLst>
          </p:cNvPr>
          <p:cNvSpPr txBox="1">
            <a:spLocks noChangeArrowheads="1"/>
          </p:cNvSpPr>
          <p:nvPr/>
        </p:nvSpPr>
        <p:spPr bwMode="auto">
          <a:xfrm>
            <a:off x="5162550" y="812800"/>
            <a:ext cx="28130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r>
              <a:rPr kumimoji="1" lang="ja-JP" altLang="en-US" sz="2400" b="1">
                <a:solidFill>
                  <a:schemeClr val="accent1"/>
                </a:solidFill>
                <a:latin typeface="FOT-筑紫A丸ゴシック Std R" panose="02020400000000000000" pitchFamily="18" charset="-128"/>
                <a:ea typeface="FOT-筑紫A丸ゴシック Std R" panose="02020400000000000000" pitchFamily="18" charset="-128"/>
                <a:cs typeface="クレー One" pitchFamily="2" charset="-128"/>
              </a:rPr>
              <a:t>ようこそ 横浜へ。</a:t>
            </a:r>
          </a:p>
        </p:txBody>
      </p:sp>
      <p:pic>
        <p:nvPicPr>
          <p:cNvPr id="3083" name="グラフィックス 5" descr="いかり 枠線">
            <a:extLst>
              <a:ext uri="{FF2B5EF4-FFF2-40B4-BE49-F238E27FC236}">
                <a16:creationId xmlns:a16="http://schemas.microsoft.com/office/drawing/2014/main" id="{C1A3181E-45C6-49FF-97C5-829D97BE593D}"/>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869950" y="417513"/>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 name="正方形/長方形 62">
            <a:extLst>
              <a:ext uri="{FF2B5EF4-FFF2-40B4-BE49-F238E27FC236}">
                <a16:creationId xmlns:a16="http://schemas.microsoft.com/office/drawing/2014/main" id="{DBB166F8-A32B-4F44-8462-F2026D6010D9}"/>
              </a:ext>
            </a:extLst>
          </p:cNvPr>
          <p:cNvSpPr/>
          <p:nvPr/>
        </p:nvSpPr>
        <p:spPr>
          <a:xfrm>
            <a:off x="2754313" y="5253038"/>
            <a:ext cx="7629525" cy="2241550"/>
          </a:xfrm>
          <a:prstGeom prst="rect">
            <a:avLst/>
          </a:prstGeom>
          <a:blipFill dpi="0" rotWithShape="1">
            <a:blip r:embed="rId4">
              <a:alphaModFix amt="42000"/>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dirty="0">
              <a:solidFill>
                <a:schemeClr val="tx1"/>
              </a:solidFill>
            </a:endParaRPr>
          </a:p>
        </p:txBody>
      </p:sp>
      <p:grpSp>
        <p:nvGrpSpPr>
          <p:cNvPr id="3085" name="グループ化 80">
            <a:extLst>
              <a:ext uri="{FF2B5EF4-FFF2-40B4-BE49-F238E27FC236}">
                <a16:creationId xmlns:a16="http://schemas.microsoft.com/office/drawing/2014/main" id="{9AF3F64C-7613-4A5B-8491-BE7DA6FB9C9F}"/>
              </a:ext>
            </a:extLst>
          </p:cNvPr>
          <p:cNvGrpSpPr>
            <a:grpSpLocks/>
          </p:cNvGrpSpPr>
          <p:nvPr/>
        </p:nvGrpSpPr>
        <p:grpSpPr bwMode="auto">
          <a:xfrm>
            <a:off x="2914650" y="5402263"/>
            <a:ext cx="7410450" cy="1958975"/>
            <a:chOff x="2922527" y="3779162"/>
            <a:chExt cx="7411851" cy="1959026"/>
          </a:xfrm>
        </p:grpSpPr>
        <p:pic>
          <p:nvPicPr>
            <p:cNvPr id="3087" name="図 81" descr="屋外, ウォーキング, 民衆, 立つ が含まれている画像&#10;&#10;自動的に生成された説明">
              <a:extLst>
                <a:ext uri="{FF2B5EF4-FFF2-40B4-BE49-F238E27FC236}">
                  <a16:creationId xmlns:a16="http://schemas.microsoft.com/office/drawing/2014/main" id="{8DCF1EDA-36D4-4C4A-98B6-67FB7C43F8A7}"/>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8136863" y="3847426"/>
              <a:ext cx="2172111" cy="1390686"/>
            </a:xfrm>
            <a:prstGeom prst="rect">
              <a:avLst/>
            </a:prstGeom>
            <a:noFill/>
            <a:ln>
              <a:noFill/>
            </a:ln>
            <a:effectLst>
              <a:outerShdw blurRad="63500" sx="102000" sy="102000" algn="ctr" rotWithShape="0">
                <a:prstClr val="black">
                  <a:alpha val="40000"/>
                </a:prstClr>
              </a:outerShdw>
            </a:effectLst>
          </p:spPr>
        </p:pic>
        <p:sp>
          <p:nvSpPr>
            <p:cNvPr id="92" name="テキスト ボックス 91">
              <a:extLst>
                <a:ext uri="{FF2B5EF4-FFF2-40B4-BE49-F238E27FC236}">
                  <a16:creationId xmlns:a16="http://schemas.microsoft.com/office/drawing/2014/main" id="{D0AA0F6E-6C4D-4C5D-9282-90E055580D70}"/>
                </a:ext>
              </a:extLst>
            </p:cNvPr>
            <p:cNvSpPr txBox="1"/>
            <p:nvPr/>
          </p:nvSpPr>
          <p:spPr>
            <a:xfrm>
              <a:off x="2951107" y="4110958"/>
              <a:ext cx="5147648" cy="1276383"/>
            </a:xfrm>
            <a:prstGeom prst="rect">
              <a:avLst/>
            </a:prstGeom>
            <a:noFill/>
          </p:spPr>
          <p:txBody>
            <a:bodyPr>
              <a:spAutoFit/>
            </a:bodyPr>
            <a:lstStyle/>
            <a:p>
              <a:pPr>
                <a:defRPr/>
              </a:pPr>
              <a:r>
                <a:rPr kumimoji="1" lang="en-US" altLang="ja-JP" sz="1100" dirty="0">
                  <a:solidFill>
                    <a:schemeClr val="bg2">
                      <a:lumMod val="10000"/>
                    </a:schemeClr>
                  </a:solidFill>
                  <a:latin typeface="メイリオ" panose="020B0604030504040204" pitchFamily="50" charset="-128"/>
                  <a:ea typeface="メイリオ" panose="020B0604030504040204" pitchFamily="50" charset="-128"/>
                </a:rPr>
                <a:t>1854</a:t>
              </a:r>
              <a:r>
                <a:rPr kumimoji="1" lang="ja-JP" altLang="en-US" sz="1100" dirty="0">
                  <a:solidFill>
                    <a:schemeClr val="bg2">
                      <a:lumMod val="10000"/>
                    </a:schemeClr>
                  </a:solidFill>
                  <a:latin typeface="メイリオ" panose="020B0604030504040204" pitchFamily="50" charset="-128"/>
                  <a:ea typeface="メイリオ" panose="020B0604030504040204" pitchFamily="50" charset="-128"/>
                </a:rPr>
                <a:t>年、日本の開国を決定した「日米和親条約」が締結された地である横浜はそれまでわずか</a:t>
              </a:r>
              <a:r>
                <a:rPr kumimoji="1" lang="en-US" altLang="ja-JP" sz="1100" dirty="0">
                  <a:solidFill>
                    <a:schemeClr val="bg2">
                      <a:lumMod val="10000"/>
                    </a:schemeClr>
                  </a:solidFill>
                  <a:latin typeface="メイリオ" panose="020B0604030504040204" pitchFamily="50" charset="-128"/>
                  <a:ea typeface="メイリオ" panose="020B0604030504040204" pitchFamily="50" charset="-128"/>
                </a:rPr>
                <a:t>100</a:t>
              </a:r>
              <a:r>
                <a:rPr kumimoji="1" lang="ja-JP" altLang="en-US" sz="1100" dirty="0">
                  <a:solidFill>
                    <a:schemeClr val="bg2">
                      <a:lumMod val="10000"/>
                    </a:schemeClr>
                  </a:solidFill>
                  <a:latin typeface="メイリオ" panose="020B0604030504040204" pitchFamily="50" charset="-128"/>
                  <a:ea typeface="メイリオ" panose="020B0604030504040204" pitchFamily="50" charset="-128"/>
                </a:rPr>
                <a:t>戸程度の寒村でした。</a:t>
              </a:r>
            </a:p>
            <a:p>
              <a:pPr>
                <a:defRPr/>
              </a:pPr>
              <a:r>
                <a:rPr kumimoji="1" lang="ja-JP" altLang="en-US" sz="1100" dirty="0">
                  <a:solidFill>
                    <a:schemeClr val="bg2">
                      <a:lumMod val="10000"/>
                    </a:schemeClr>
                  </a:solidFill>
                  <a:latin typeface="メイリオ" panose="020B0604030504040204" pitchFamily="50" charset="-128"/>
                  <a:ea typeface="メイリオ" panose="020B0604030504040204" pitchFamily="50" charset="-128"/>
                </a:rPr>
                <a:t>その後、</a:t>
              </a:r>
              <a:r>
                <a:rPr kumimoji="1" lang="en-US" altLang="ja-JP" sz="1100" dirty="0">
                  <a:solidFill>
                    <a:schemeClr val="bg2">
                      <a:lumMod val="10000"/>
                    </a:schemeClr>
                  </a:solidFill>
                  <a:latin typeface="メイリオ" panose="020B0604030504040204" pitchFamily="50" charset="-128"/>
                  <a:ea typeface="メイリオ" panose="020B0604030504040204" pitchFamily="50" charset="-128"/>
                </a:rPr>
                <a:t>1859</a:t>
              </a:r>
              <a:r>
                <a:rPr kumimoji="1" lang="ja-JP" altLang="en-US" sz="1100" dirty="0">
                  <a:solidFill>
                    <a:schemeClr val="bg2">
                      <a:lumMod val="10000"/>
                    </a:schemeClr>
                  </a:solidFill>
                  <a:latin typeface="メイリオ" panose="020B0604030504040204" pitchFamily="50" charset="-128"/>
                  <a:ea typeface="メイリオ" panose="020B0604030504040204" pitchFamily="50" charset="-128"/>
                </a:rPr>
                <a:t>年の開港以来、海外との玄関口として、日本全国・世界各国から多くの人々が集まり、あらゆる文化や産業技術が交流する都市となりました。</a:t>
              </a:r>
              <a:endParaRPr kumimoji="1" lang="en-US" altLang="ja-JP" sz="1100" dirty="0">
                <a:solidFill>
                  <a:schemeClr val="bg2">
                    <a:lumMod val="10000"/>
                  </a:schemeClr>
                </a:solidFill>
                <a:latin typeface="メイリオ" panose="020B0604030504040204" pitchFamily="50" charset="-128"/>
                <a:ea typeface="メイリオ" panose="020B0604030504040204" pitchFamily="50" charset="-128"/>
              </a:endParaRPr>
            </a:p>
            <a:p>
              <a:pPr>
                <a:defRPr/>
              </a:pPr>
              <a:r>
                <a:rPr kumimoji="1" lang="ja-JP" altLang="en-US" sz="1100" dirty="0">
                  <a:solidFill>
                    <a:schemeClr val="bg2">
                      <a:lumMod val="10000"/>
                    </a:schemeClr>
                  </a:solidFill>
                  <a:latin typeface="メイリオ" panose="020B0604030504040204" pitchFamily="50" charset="-128"/>
                  <a:ea typeface="メイリオ" panose="020B0604030504040204" pitchFamily="50" charset="-128"/>
                </a:rPr>
                <a:t>海外からもたらされた近代水道、ガス灯や鉄道などの新しい産業技術が、横浜の地を経て、日本全国へ伝えられ、さらに海外からの需要に応えて、絹やお茶など日本の伝統的産品を海外に輸出していく貿易港として発展しました。</a:t>
              </a:r>
            </a:p>
          </p:txBody>
        </p:sp>
        <p:sp>
          <p:nvSpPr>
            <p:cNvPr id="3089" name="テキスト ボックス 92">
              <a:extLst>
                <a:ext uri="{FF2B5EF4-FFF2-40B4-BE49-F238E27FC236}">
                  <a16:creationId xmlns:a16="http://schemas.microsoft.com/office/drawing/2014/main" id="{400697BA-A6A7-45D6-A0A6-020056D478A0}"/>
                </a:ext>
              </a:extLst>
            </p:cNvPr>
            <p:cNvSpPr txBox="1">
              <a:spLocks noChangeArrowheads="1"/>
            </p:cNvSpPr>
            <p:nvPr/>
          </p:nvSpPr>
          <p:spPr bwMode="auto">
            <a:xfrm>
              <a:off x="2938405" y="3779162"/>
              <a:ext cx="1082880" cy="307983"/>
            </a:xfrm>
            <a:prstGeom prst="rect">
              <a:avLst/>
            </a:prstGeom>
            <a:noFill/>
            <a:ln>
              <a:noFill/>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defRPr/>
              </a:pPr>
              <a:r>
                <a:rPr kumimoji="1" lang="ja-JP" altLang="en-US" sz="1400" dirty="0">
                  <a:solidFill>
                    <a:schemeClr val="bg2">
                      <a:lumMod val="10000"/>
                    </a:schemeClr>
                  </a:solidFill>
                  <a:latin typeface="メイリオ" panose="020B0604030504040204" pitchFamily="50" charset="-128"/>
                  <a:ea typeface="メイリオ" panose="020B0604030504040204" pitchFamily="50" charset="-128"/>
                </a:rPr>
                <a:t>横浜の歴史</a:t>
              </a:r>
            </a:p>
          </p:txBody>
        </p:sp>
        <p:sp>
          <p:nvSpPr>
            <p:cNvPr id="94" name="テキスト ボックス 93">
              <a:extLst>
                <a:ext uri="{FF2B5EF4-FFF2-40B4-BE49-F238E27FC236}">
                  <a16:creationId xmlns:a16="http://schemas.microsoft.com/office/drawing/2014/main" id="{A7BC76EB-B1D7-4F56-A406-9163A57EB11D}"/>
                </a:ext>
              </a:extLst>
            </p:cNvPr>
            <p:cNvSpPr txBox="1"/>
            <p:nvPr/>
          </p:nvSpPr>
          <p:spPr>
            <a:xfrm>
              <a:off x="2922527" y="5307964"/>
              <a:ext cx="7411851" cy="430224"/>
            </a:xfrm>
            <a:prstGeom prst="rect">
              <a:avLst/>
            </a:prstGeom>
            <a:noFill/>
          </p:spPr>
          <p:txBody>
            <a:bodyPr>
              <a:spAutoFit/>
            </a:bodyPr>
            <a:lstStyle/>
            <a:p>
              <a:pPr>
                <a:defRPr/>
              </a:pPr>
              <a:r>
                <a:rPr kumimoji="1" lang="ja-JP" altLang="en-US" sz="1100" dirty="0">
                  <a:solidFill>
                    <a:schemeClr val="bg2">
                      <a:lumMod val="10000"/>
                    </a:schemeClr>
                  </a:solidFill>
                  <a:latin typeface="メイリオ" panose="020B0604030504040204" pitchFamily="50" charset="-128"/>
                  <a:ea typeface="メイリオ" panose="020B0604030504040204" pitchFamily="50" charset="-128"/>
                </a:rPr>
                <a:t>また、ビールやパンなどの食文化、劇場や野球、クリーニングなど、現在の私たちの暮らしに身近な文化も、開港以降に海外から日本へ伝えられたもので、横浜が発祥の地と言われています。</a:t>
              </a:r>
              <a:endParaRPr kumimoji="1" lang="en-US" altLang="ja-JP" sz="1100" dirty="0">
                <a:solidFill>
                  <a:schemeClr val="bg2">
                    <a:lumMod val="10000"/>
                  </a:schemeClr>
                </a:solidFill>
                <a:latin typeface="メイリオ" panose="020B0604030504040204" pitchFamily="50" charset="-128"/>
                <a:ea typeface="メイリオ" panose="020B0604030504040204" pitchFamily="50" charset="-128"/>
              </a:endParaRPr>
            </a:p>
          </p:txBody>
        </p:sp>
      </p:grpSp>
      <p:sp>
        <p:nvSpPr>
          <p:cNvPr id="3086" name="テキスト ボックス 3">
            <a:extLst>
              <a:ext uri="{FF2B5EF4-FFF2-40B4-BE49-F238E27FC236}">
                <a16:creationId xmlns:a16="http://schemas.microsoft.com/office/drawing/2014/main" id="{006DD097-8EB2-4C69-93A4-A15B8EE410F2}"/>
              </a:ext>
            </a:extLst>
          </p:cNvPr>
          <p:cNvSpPr txBox="1">
            <a:spLocks noChangeArrowheads="1"/>
          </p:cNvSpPr>
          <p:nvPr/>
        </p:nvSpPr>
        <p:spPr bwMode="auto">
          <a:xfrm>
            <a:off x="10325100" y="5448300"/>
            <a:ext cx="307975" cy="1887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r>
              <a:rPr lang="ja-JP" altLang="en-US" sz="800">
                <a:solidFill>
                  <a:schemeClr val="bg1"/>
                </a:solidFill>
                <a:latin typeface="メイリオ" panose="020B0604030504040204" pitchFamily="50" charset="-128"/>
                <a:ea typeface="メイリオ" panose="020B0604030504040204" pitchFamily="50" charset="-128"/>
              </a:rPr>
              <a:t>嘉永七年（</a:t>
            </a:r>
            <a:r>
              <a:rPr lang="en-US" altLang="ja-JP" sz="800">
                <a:solidFill>
                  <a:schemeClr val="bg1"/>
                </a:solidFill>
                <a:latin typeface="メイリオ" panose="020B0604030504040204" pitchFamily="50" charset="-128"/>
                <a:ea typeface="メイリオ" panose="020B0604030504040204" pitchFamily="50" charset="-128"/>
              </a:rPr>
              <a:t>1854</a:t>
            </a:r>
            <a:r>
              <a:rPr lang="ja-JP" altLang="en-US" sz="800">
                <a:solidFill>
                  <a:schemeClr val="bg1"/>
                </a:solidFill>
                <a:latin typeface="メイリオ" panose="020B0604030504040204" pitchFamily="50" charset="-128"/>
                <a:ea typeface="メイリオ" panose="020B0604030504040204" pitchFamily="50" charset="-128"/>
              </a:rPr>
              <a:t>年）横浜への黒船来航</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BBE7F7"/>
        </a:solidFill>
        <a:effectLst/>
      </p:bgPr>
    </p:bg>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528CDF9F-E9D9-428A-B663-1434911B8089}"/>
              </a:ext>
            </a:extLst>
          </p:cNvPr>
          <p:cNvSpPr/>
          <p:nvPr/>
        </p:nvSpPr>
        <p:spPr>
          <a:xfrm>
            <a:off x="49213" y="65088"/>
            <a:ext cx="10585450" cy="7431087"/>
          </a:xfrm>
          <a:prstGeom prst="rect">
            <a:avLst/>
          </a:prstGeom>
          <a:solidFill>
            <a:schemeClr val="bg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dirty="0"/>
          </a:p>
        </p:txBody>
      </p:sp>
      <p:sp>
        <p:nvSpPr>
          <p:cNvPr id="4138" name="テキスト ボックス 3">
            <a:extLst>
              <a:ext uri="{FF2B5EF4-FFF2-40B4-BE49-F238E27FC236}">
                <a16:creationId xmlns:a16="http://schemas.microsoft.com/office/drawing/2014/main" id="{8C31229A-64B2-4CD2-8765-E3224CB97F19}"/>
              </a:ext>
            </a:extLst>
          </p:cNvPr>
          <p:cNvSpPr txBox="1">
            <a:spLocks noChangeArrowheads="1"/>
          </p:cNvSpPr>
          <p:nvPr/>
        </p:nvSpPr>
        <p:spPr bwMode="auto">
          <a:xfrm>
            <a:off x="1" y="277391"/>
            <a:ext cx="10691812" cy="923330"/>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a:defRPr/>
            </a:pPr>
            <a:r>
              <a:rPr kumimoji="1" lang="ja-JP" altLang="en-US" sz="2800" b="1" dirty="0">
                <a:gradFill>
                  <a:gsLst>
                    <a:gs pos="0">
                      <a:srgbClr val="0070C0"/>
                    </a:gs>
                    <a:gs pos="100000">
                      <a:srgbClr val="254678"/>
                    </a:gs>
                  </a:gsLst>
                  <a:lin ang="5400000" scaled="1"/>
                </a:gradFill>
                <a:effectLst>
                  <a:outerShdw blurRad="50800" dist="50800" dir="5400000" algn="ctr" rotWithShape="0">
                    <a:schemeClr val="bg2"/>
                  </a:outerShdw>
                </a:effectLst>
                <a:latin typeface="FOT-筑紫A丸ゴシック Std R" panose="02020400000000000000" pitchFamily="18" charset="-128"/>
                <a:ea typeface="メイリオ" panose="020B0604030504040204" pitchFamily="50" charset="-128"/>
              </a:rPr>
              <a:t>横浜を選びたくなる</a:t>
            </a:r>
            <a:r>
              <a:rPr lang="en-US" altLang="ja-JP" sz="5400" b="1" dirty="0">
                <a:ln/>
                <a:solidFill>
                  <a:srgbClr val="FF6600"/>
                </a:solidFill>
                <a:effectLst>
                  <a:outerShdw blurRad="50800" dist="38100" dir="5400000" algn="t" rotWithShape="0">
                    <a:prstClr val="black">
                      <a:alpha val="40000"/>
                    </a:prstClr>
                  </a:outerShdw>
                  <a:reflection endPos="0" dist="50800" dir="5400000" sy="-100000" algn="bl" rotWithShape="0"/>
                </a:effectLst>
                <a:latin typeface="メイリオ" panose="020B0604030504040204" pitchFamily="50" charset="-128"/>
                <a:ea typeface="メイリオ" panose="020B0604030504040204" pitchFamily="50" charset="-128"/>
              </a:rPr>
              <a:t>3</a:t>
            </a:r>
            <a:r>
              <a:rPr lang="ja-JP" altLang="en-US" sz="3200" b="1" dirty="0">
                <a:ln/>
                <a:solidFill>
                  <a:srgbClr val="FF6600"/>
                </a:solidFill>
                <a:effectLst>
                  <a:outerShdw blurRad="50800" dist="38100" dir="5400000" algn="t" rotWithShape="0">
                    <a:prstClr val="black">
                      <a:alpha val="40000"/>
                    </a:prstClr>
                  </a:outerShdw>
                  <a:reflection endPos="0" dist="50800" dir="5400000" sy="-100000" algn="bl" rotWithShape="0"/>
                </a:effectLst>
                <a:latin typeface="メイリオ" panose="020B0604030504040204" pitchFamily="50" charset="-128"/>
                <a:ea typeface="メイリオ" panose="020B0604030504040204" pitchFamily="50" charset="-128"/>
              </a:rPr>
              <a:t>つ</a:t>
            </a:r>
            <a:r>
              <a:rPr kumimoji="1" lang="ja-JP" altLang="en-US" sz="2800" b="1" dirty="0">
                <a:gradFill>
                  <a:gsLst>
                    <a:gs pos="0">
                      <a:srgbClr val="0070C0"/>
                    </a:gs>
                    <a:gs pos="100000">
                      <a:srgbClr val="254678"/>
                    </a:gs>
                  </a:gsLst>
                  <a:lin ang="5400000" scaled="1"/>
                </a:gradFill>
                <a:effectLst>
                  <a:outerShdw blurRad="50800" dist="50800" dir="5400000" algn="ctr" rotWithShape="0">
                    <a:schemeClr val="bg2"/>
                  </a:outerShdw>
                </a:effectLst>
                <a:latin typeface="FOT-筑紫A丸ゴシック Std R" panose="02020400000000000000" pitchFamily="18" charset="-128"/>
                <a:ea typeface="メイリオ" panose="020B0604030504040204" pitchFamily="50" charset="-128"/>
              </a:rPr>
              <a:t>の理由</a:t>
            </a:r>
            <a:endParaRPr kumimoji="1" lang="en-US" altLang="ja-JP" sz="2400" b="1" dirty="0">
              <a:gradFill>
                <a:gsLst>
                  <a:gs pos="0">
                    <a:srgbClr val="0070C0"/>
                  </a:gs>
                  <a:gs pos="100000">
                    <a:srgbClr val="254678"/>
                  </a:gs>
                </a:gsLst>
                <a:lin ang="5400000" scaled="1"/>
              </a:gradFill>
              <a:effectLst>
                <a:outerShdw blurRad="50800" dist="50800" dir="5400000" algn="ctr" rotWithShape="0">
                  <a:schemeClr val="bg2"/>
                </a:outerShdw>
              </a:effectLst>
              <a:latin typeface="FOT-筑紫A丸ゴシック Std R" panose="02020400000000000000" pitchFamily="18" charset="-128"/>
              <a:ea typeface="メイリオ" panose="020B0604030504040204" pitchFamily="50" charset="-128"/>
            </a:endParaRPr>
          </a:p>
        </p:txBody>
      </p:sp>
      <p:sp>
        <p:nvSpPr>
          <p:cNvPr id="41" name="正方形/長方形 40">
            <a:extLst>
              <a:ext uri="{FF2B5EF4-FFF2-40B4-BE49-F238E27FC236}">
                <a16:creationId xmlns:a16="http://schemas.microsoft.com/office/drawing/2014/main" id="{5E6F41C8-8FF0-4603-AFBA-DAC6B8632573}"/>
              </a:ext>
            </a:extLst>
          </p:cNvPr>
          <p:cNvSpPr/>
          <p:nvPr/>
        </p:nvSpPr>
        <p:spPr bwMode="auto">
          <a:xfrm>
            <a:off x="5435600" y="3168650"/>
            <a:ext cx="4703763" cy="1665288"/>
          </a:xfrm>
          <a:prstGeom prst="rect">
            <a:avLst/>
          </a:prstGeom>
          <a:gradFill flip="none" rotWithShape="1">
            <a:gsLst>
              <a:gs pos="0">
                <a:schemeClr val="bg1">
                  <a:alpha val="0"/>
                </a:schemeClr>
              </a:gs>
              <a:gs pos="98000">
                <a:schemeClr val="accent5">
                  <a:lumMod val="20000"/>
                  <a:lumOff val="80000"/>
                  <a:alpha val="43000"/>
                </a:schemeClr>
              </a:gs>
            </a:gsLst>
            <a:lin ang="5400000" scaled="1"/>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dirty="0"/>
          </a:p>
        </p:txBody>
      </p:sp>
      <p:sp>
        <p:nvSpPr>
          <p:cNvPr id="47" name="正方形/長方形 46">
            <a:extLst>
              <a:ext uri="{FF2B5EF4-FFF2-40B4-BE49-F238E27FC236}">
                <a16:creationId xmlns:a16="http://schemas.microsoft.com/office/drawing/2014/main" id="{9DD84241-5CAC-4259-AA82-6B1E22DC6A1F}"/>
              </a:ext>
            </a:extLst>
          </p:cNvPr>
          <p:cNvSpPr/>
          <p:nvPr/>
        </p:nvSpPr>
        <p:spPr bwMode="auto">
          <a:xfrm>
            <a:off x="5443538" y="1176338"/>
            <a:ext cx="4691062" cy="520700"/>
          </a:xfrm>
          <a:prstGeom prst="rect">
            <a:avLst/>
          </a:prstGeom>
          <a:gradFill flip="none" rotWithShape="1">
            <a:gsLst>
              <a:gs pos="0">
                <a:schemeClr val="accent5">
                  <a:lumMod val="40000"/>
                  <a:lumOff val="60000"/>
                </a:schemeClr>
              </a:gs>
              <a:gs pos="61000">
                <a:srgbClr val="00B0F0"/>
              </a:gs>
              <a:gs pos="98000">
                <a:srgbClr val="3886CC"/>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dirty="0"/>
          </a:p>
        </p:txBody>
      </p:sp>
      <p:sp>
        <p:nvSpPr>
          <p:cNvPr id="4102" name="テキスト ボックス 23">
            <a:extLst>
              <a:ext uri="{FF2B5EF4-FFF2-40B4-BE49-F238E27FC236}">
                <a16:creationId xmlns:a16="http://schemas.microsoft.com/office/drawing/2014/main" id="{360E0792-39C9-407E-99AE-36508F429CC6}"/>
              </a:ext>
            </a:extLst>
          </p:cNvPr>
          <p:cNvSpPr txBox="1">
            <a:spLocks noChangeArrowheads="1"/>
          </p:cNvSpPr>
          <p:nvPr/>
        </p:nvSpPr>
        <p:spPr bwMode="auto">
          <a:xfrm>
            <a:off x="5435600" y="1258888"/>
            <a:ext cx="469106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a:r>
              <a:rPr kumimoji="1" lang="en-US" altLang="ja-JP" sz="2400" b="1">
                <a:solidFill>
                  <a:schemeClr val="bg1"/>
                </a:solidFill>
                <a:latin typeface="メイリオ" panose="020B0604030504040204" pitchFamily="50" charset="-128"/>
                <a:ea typeface="メイリオ" panose="020B0604030504040204" pitchFamily="50" charset="-128"/>
              </a:rPr>
              <a:t>2. </a:t>
            </a:r>
            <a:r>
              <a:rPr kumimoji="1" lang="ja-JP" altLang="en-US" sz="2400" b="1">
                <a:solidFill>
                  <a:schemeClr val="bg1"/>
                </a:solidFill>
                <a:latin typeface="メイリオ" panose="020B0604030504040204" pitchFamily="50" charset="-128"/>
                <a:ea typeface="メイリオ" panose="020B0604030504040204" pitchFamily="50" charset="-128"/>
              </a:rPr>
              <a:t>コンパクト</a:t>
            </a:r>
            <a:r>
              <a:rPr kumimoji="1" lang="ja-JP" altLang="en-US" sz="2000" b="1">
                <a:solidFill>
                  <a:schemeClr val="bg1"/>
                </a:solidFill>
                <a:latin typeface="メイリオ" panose="020B0604030504040204" pitchFamily="50" charset="-128"/>
                <a:ea typeface="メイリオ" panose="020B0604030504040204" pitchFamily="50" charset="-128"/>
              </a:rPr>
              <a:t>な街並み</a:t>
            </a:r>
          </a:p>
        </p:txBody>
      </p:sp>
      <p:sp>
        <p:nvSpPr>
          <p:cNvPr id="31" name="テキスト ボックス 30">
            <a:extLst>
              <a:ext uri="{FF2B5EF4-FFF2-40B4-BE49-F238E27FC236}">
                <a16:creationId xmlns:a16="http://schemas.microsoft.com/office/drawing/2014/main" id="{44F08C6B-AF18-4C43-A6ED-87D44A16F8E8}"/>
              </a:ext>
            </a:extLst>
          </p:cNvPr>
          <p:cNvSpPr txBox="1"/>
          <p:nvPr/>
        </p:nvSpPr>
        <p:spPr bwMode="auto">
          <a:xfrm>
            <a:off x="5443538" y="4230688"/>
            <a:ext cx="4683125" cy="590550"/>
          </a:xfrm>
          <a:prstGeom prst="rect">
            <a:avLst/>
          </a:prstGeom>
          <a:noFill/>
          <a:ln>
            <a:noFill/>
          </a:ln>
        </p:spPr>
        <p:txBody>
          <a:bodyPr>
            <a:spAutoFit/>
          </a:bodyPr>
          <a:lstStyle/>
          <a:p>
            <a:pPr algn="ctr">
              <a:defRPr/>
            </a:pPr>
            <a:r>
              <a:rPr kumimoji="1" lang="ja-JP" altLang="en-US" sz="1050" dirty="0">
                <a:solidFill>
                  <a:schemeClr val="tx1">
                    <a:lumMod val="85000"/>
                    <a:lumOff val="15000"/>
                  </a:schemeClr>
                </a:solidFill>
                <a:latin typeface="メイリオ" panose="020B0604030504040204" pitchFamily="50" charset="-128"/>
                <a:ea typeface="メイリオ" panose="020B0604030504040204" pitchFamily="50" charset="-128"/>
              </a:rPr>
              <a:t>徒歩移動が容易で、班別行動に最適です。</a:t>
            </a:r>
            <a:endParaRPr kumimoji="1" lang="en-US" altLang="ja-JP" sz="1050" dirty="0">
              <a:solidFill>
                <a:schemeClr val="tx1">
                  <a:lumMod val="85000"/>
                  <a:lumOff val="15000"/>
                </a:schemeClr>
              </a:solidFill>
              <a:latin typeface="メイリオ" panose="020B0604030504040204" pitchFamily="50" charset="-128"/>
              <a:ea typeface="メイリオ" panose="020B0604030504040204" pitchFamily="50" charset="-128"/>
            </a:endParaRPr>
          </a:p>
          <a:p>
            <a:pPr algn="ctr">
              <a:defRPr/>
            </a:pPr>
            <a:r>
              <a:rPr kumimoji="1" lang="ja-JP" altLang="en-US" sz="1050" dirty="0">
                <a:solidFill>
                  <a:schemeClr val="tx1">
                    <a:lumMod val="85000"/>
                    <a:lumOff val="15000"/>
                  </a:schemeClr>
                </a:solidFill>
                <a:latin typeface="メイリオ" panose="020B0604030504040204" pitchFamily="50" charset="-128"/>
                <a:ea typeface="メイリオ" panose="020B0604030504040204" pitchFamily="50" charset="-128"/>
              </a:rPr>
              <a:t>異国情緒と開放感あふれる魅力的な港町で、開港の歴史に触れながら</a:t>
            </a:r>
            <a:endParaRPr kumimoji="1" lang="en-US" altLang="ja-JP" sz="1050" dirty="0">
              <a:solidFill>
                <a:schemeClr val="tx1">
                  <a:lumMod val="85000"/>
                  <a:lumOff val="15000"/>
                </a:schemeClr>
              </a:solidFill>
              <a:latin typeface="メイリオ" panose="020B0604030504040204" pitchFamily="50" charset="-128"/>
              <a:ea typeface="メイリオ" panose="020B0604030504040204" pitchFamily="50" charset="-128"/>
            </a:endParaRPr>
          </a:p>
          <a:p>
            <a:pPr algn="ctr">
              <a:defRPr/>
            </a:pPr>
            <a:r>
              <a:rPr kumimoji="1" lang="ja-JP" altLang="en-US" sz="1050" dirty="0">
                <a:solidFill>
                  <a:schemeClr val="tx1">
                    <a:lumMod val="85000"/>
                    <a:lumOff val="15000"/>
                  </a:schemeClr>
                </a:solidFill>
                <a:latin typeface="メイリオ" panose="020B0604030504040204" pitchFamily="50" charset="-128"/>
                <a:ea typeface="メイリオ" panose="020B0604030504040204" pitchFamily="50" charset="-128"/>
              </a:rPr>
              <a:t>散策ができます。</a:t>
            </a:r>
            <a:endParaRPr kumimoji="1" lang="en-US" altLang="ja-JP" sz="1050" dirty="0">
              <a:solidFill>
                <a:schemeClr val="tx1">
                  <a:lumMod val="85000"/>
                  <a:lumOff val="15000"/>
                </a:schemeClr>
              </a:solidFill>
              <a:latin typeface="メイリオ" panose="020B0604030504040204" pitchFamily="50" charset="-128"/>
              <a:ea typeface="メイリオ" panose="020B0604030504040204" pitchFamily="50" charset="-128"/>
            </a:endParaRPr>
          </a:p>
        </p:txBody>
      </p:sp>
      <p:pic>
        <p:nvPicPr>
          <p:cNvPr id="5135" name="図 13" descr="川に浮かんでいる船&#10;&#10;中程度の精度で自動的に生成された説明">
            <a:extLst>
              <a:ext uri="{FF2B5EF4-FFF2-40B4-BE49-F238E27FC236}">
                <a16:creationId xmlns:a16="http://schemas.microsoft.com/office/drawing/2014/main" id="{ADD63303-D379-4CFE-B80C-67EAD4EB7814}"/>
              </a:ext>
            </a:extLst>
          </p:cNvPr>
          <p:cNvPicPr>
            <a:picLocks noChangeAspect="1" noChangeArrowheads="1"/>
          </p:cNvPicPr>
          <p:nvPr/>
        </p:nvPicPr>
        <p:blipFill>
          <a:blip r:embed="rId2"/>
          <a:srcRect/>
          <a:stretch>
            <a:fillRect/>
          </a:stretch>
        </p:blipFill>
        <p:spPr bwMode="auto">
          <a:xfrm>
            <a:off x="6026919" y="1756435"/>
            <a:ext cx="3467205" cy="2356486"/>
          </a:xfrm>
          <a:prstGeom prst="rect">
            <a:avLst/>
          </a:prstGeom>
          <a:noFill/>
          <a:ln w="9525">
            <a:noFill/>
            <a:miter lim="800000"/>
            <a:headEnd/>
            <a:tailEnd/>
          </a:ln>
          <a:effectLst>
            <a:outerShdw blurRad="50800" dist="38100" dir="5400000" algn="t" rotWithShape="0">
              <a:prstClr val="black">
                <a:alpha val="40000"/>
              </a:prstClr>
            </a:outerShdw>
            <a:softEdge rad="63500"/>
          </a:effectLst>
        </p:spPr>
      </p:pic>
      <p:sp>
        <p:nvSpPr>
          <p:cNvPr id="10" name="正方形/長方形 9">
            <a:extLst>
              <a:ext uri="{FF2B5EF4-FFF2-40B4-BE49-F238E27FC236}">
                <a16:creationId xmlns:a16="http://schemas.microsoft.com/office/drawing/2014/main" id="{A2E57B36-D520-4A91-9578-92D5202D9108}"/>
              </a:ext>
            </a:extLst>
          </p:cNvPr>
          <p:cNvSpPr/>
          <p:nvPr/>
        </p:nvSpPr>
        <p:spPr bwMode="auto">
          <a:xfrm>
            <a:off x="530225" y="3168650"/>
            <a:ext cx="4703763" cy="1665288"/>
          </a:xfrm>
          <a:prstGeom prst="rect">
            <a:avLst/>
          </a:prstGeom>
          <a:gradFill flip="none" rotWithShape="1">
            <a:gsLst>
              <a:gs pos="0">
                <a:schemeClr val="bg1">
                  <a:alpha val="0"/>
                </a:schemeClr>
              </a:gs>
              <a:gs pos="98000">
                <a:schemeClr val="accent5">
                  <a:lumMod val="20000"/>
                  <a:lumOff val="80000"/>
                  <a:alpha val="43000"/>
                </a:schemeClr>
              </a:gs>
            </a:gsLst>
            <a:lin ang="5400000" scaled="1"/>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dirty="0"/>
          </a:p>
        </p:txBody>
      </p:sp>
      <p:sp>
        <p:nvSpPr>
          <p:cNvPr id="30" name="テキスト ボックス 29">
            <a:extLst>
              <a:ext uri="{FF2B5EF4-FFF2-40B4-BE49-F238E27FC236}">
                <a16:creationId xmlns:a16="http://schemas.microsoft.com/office/drawing/2014/main" id="{6DE20D1F-A9A5-4356-8A6B-C7BFD2AA6BE6}"/>
              </a:ext>
            </a:extLst>
          </p:cNvPr>
          <p:cNvSpPr txBox="1"/>
          <p:nvPr/>
        </p:nvSpPr>
        <p:spPr bwMode="auto">
          <a:xfrm>
            <a:off x="530225" y="4313238"/>
            <a:ext cx="4691063" cy="427037"/>
          </a:xfrm>
          <a:prstGeom prst="rect">
            <a:avLst/>
          </a:prstGeom>
          <a:noFill/>
        </p:spPr>
        <p:txBody>
          <a:bodyPr>
            <a:spAutoFit/>
          </a:bodyPr>
          <a:lstStyle/>
          <a:p>
            <a:pPr algn="ctr">
              <a:defRPr/>
            </a:pPr>
            <a:r>
              <a:rPr kumimoji="1" lang="ja-JP" altLang="en-US" sz="1050" dirty="0">
                <a:ln w="3175">
                  <a:noFill/>
                </a:ln>
                <a:solidFill>
                  <a:schemeClr val="tx1">
                    <a:lumMod val="85000"/>
                    <a:lumOff val="15000"/>
                  </a:schemeClr>
                </a:solidFill>
                <a:latin typeface="メイリオ" panose="020B0604030504040204" pitchFamily="50" charset="-128"/>
                <a:ea typeface="メイリオ" panose="020B0604030504040204" pitchFamily="50" charset="-128"/>
              </a:rPr>
              <a:t>東京駅・羽田空港・鎌倉から</a:t>
            </a:r>
            <a:r>
              <a:rPr kumimoji="1" lang="en-US" altLang="ja-JP" sz="1050" dirty="0">
                <a:ln w="3175">
                  <a:noFill/>
                </a:ln>
                <a:solidFill>
                  <a:schemeClr val="tx1">
                    <a:lumMod val="85000"/>
                    <a:lumOff val="15000"/>
                  </a:schemeClr>
                </a:solidFill>
                <a:latin typeface="メイリオ" panose="020B0604030504040204" pitchFamily="50" charset="-128"/>
                <a:ea typeface="メイリオ" panose="020B0604030504040204" pitchFamily="50" charset="-128"/>
              </a:rPr>
              <a:t>30</a:t>
            </a:r>
            <a:r>
              <a:rPr kumimoji="1" lang="ja-JP" altLang="en-US" sz="1050" dirty="0">
                <a:ln w="3175">
                  <a:noFill/>
                </a:ln>
                <a:solidFill>
                  <a:schemeClr val="tx1">
                    <a:lumMod val="85000"/>
                    <a:lumOff val="15000"/>
                  </a:schemeClr>
                </a:solidFill>
                <a:latin typeface="メイリオ" panose="020B0604030504040204" pitchFamily="50" charset="-128"/>
                <a:ea typeface="メイリオ" panose="020B0604030504040204" pitchFamily="50" charset="-128"/>
              </a:rPr>
              <a:t>分前後で移動が可能。</a:t>
            </a:r>
            <a:endParaRPr kumimoji="1" lang="en-US" altLang="ja-JP" sz="1050" dirty="0">
              <a:ln w="3175">
                <a:noFill/>
              </a:ln>
              <a:solidFill>
                <a:schemeClr val="tx1">
                  <a:lumMod val="85000"/>
                  <a:lumOff val="15000"/>
                </a:schemeClr>
              </a:solidFill>
              <a:latin typeface="メイリオ" panose="020B0604030504040204" pitchFamily="50" charset="-128"/>
              <a:ea typeface="メイリオ" panose="020B0604030504040204" pitchFamily="50" charset="-128"/>
            </a:endParaRPr>
          </a:p>
          <a:p>
            <a:pPr algn="ctr">
              <a:defRPr/>
            </a:pPr>
            <a:r>
              <a:rPr kumimoji="1" lang="ja-JP" altLang="en-US" sz="1050" dirty="0">
                <a:ln w="3175">
                  <a:noFill/>
                </a:ln>
                <a:solidFill>
                  <a:schemeClr val="tx1">
                    <a:lumMod val="85000"/>
                    <a:lumOff val="15000"/>
                  </a:schemeClr>
                </a:solidFill>
                <a:latin typeface="メイリオ" panose="020B0604030504040204" pitchFamily="50" charset="-128"/>
                <a:ea typeface="メイリオ" panose="020B0604030504040204" pitchFamily="50" charset="-128"/>
              </a:rPr>
              <a:t>横浜を拠点にコースが組みやすい優れた回遊性が魅力です。</a:t>
            </a:r>
            <a:endParaRPr kumimoji="1" lang="en-US" altLang="ja-JP" sz="1100" dirty="0">
              <a:ln w="3175">
                <a:noFill/>
              </a:ln>
              <a:solidFill>
                <a:schemeClr val="tx1">
                  <a:lumMod val="85000"/>
                  <a:lumOff val="15000"/>
                </a:schemeClr>
              </a:solidFill>
              <a:latin typeface="メイリオ" panose="020B0604030504040204" pitchFamily="50" charset="-128"/>
              <a:ea typeface="メイリオ" panose="020B0604030504040204" pitchFamily="50" charset="-128"/>
            </a:endParaRPr>
          </a:p>
        </p:txBody>
      </p:sp>
      <p:sp>
        <p:nvSpPr>
          <p:cNvPr id="12" name="正方形/長方形 11">
            <a:extLst>
              <a:ext uri="{FF2B5EF4-FFF2-40B4-BE49-F238E27FC236}">
                <a16:creationId xmlns:a16="http://schemas.microsoft.com/office/drawing/2014/main" id="{AD5AF7BE-877B-4DC7-9ABB-ADCABEA46EF9}"/>
              </a:ext>
            </a:extLst>
          </p:cNvPr>
          <p:cNvSpPr/>
          <p:nvPr/>
        </p:nvSpPr>
        <p:spPr bwMode="auto">
          <a:xfrm>
            <a:off x="538163" y="1176338"/>
            <a:ext cx="4691062" cy="520700"/>
          </a:xfrm>
          <a:prstGeom prst="rect">
            <a:avLst/>
          </a:prstGeom>
          <a:gradFill flip="none" rotWithShape="1">
            <a:gsLst>
              <a:gs pos="0">
                <a:schemeClr val="accent5">
                  <a:lumMod val="40000"/>
                  <a:lumOff val="60000"/>
                </a:schemeClr>
              </a:gs>
              <a:gs pos="61000">
                <a:srgbClr val="00B0F0"/>
              </a:gs>
              <a:gs pos="98000">
                <a:srgbClr val="3886CC"/>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dirty="0"/>
          </a:p>
        </p:txBody>
      </p:sp>
      <p:sp>
        <p:nvSpPr>
          <p:cNvPr id="4108" name="テキスト ボックス 23">
            <a:extLst>
              <a:ext uri="{FF2B5EF4-FFF2-40B4-BE49-F238E27FC236}">
                <a16:creationId xmlns:a16="http://schemas.microsoft.com/office/drawing/2014/main" id="{2F88037A-104C-4187-A852-91AE8F729F86}"/>
              </a:ext>
            </a:extLst>
          </p:cNvPr>
          <p:cNvSpPr txBox="1">
            <a:spLocks noChangeArrowheads="1"/>
          </p:cNvSpPr>
          <p:nvPr/>
        </p:nvSpPr>
        <p:spPr bwMode="auto">
          <a:xfrm>
            <a:off x="530225" y="1258888"/>
            <a:ext cx="4691063" cy="47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a:r>
              <a:rPr kumimoji="1" lang="en-US" altLang="ja-JP" sz="2400" b="1">
                <a:solidFill>
                  <a:schemeClr val="bg1"/>
                </a:solidFill>
                <a:latin typeface="メイリオ" panose="020B0604030504040204" pitchFamily="50" charset="-128"/>
                <a:ea typeface="メイリオ" panose="020B0604030504040204" pitchFamily="50" charset="-128"/>
              </a:rPr>
              <a:t>1</a:t>
            </a:r>
            <a:r>
              <a:rPr kumimoji="1" lang="en-US" altLang="ja-JP" sz="2000" b="1">
                <a:solidFill>
                  <a:schemeClr val="bg1"/>
                </a:solidFill>
                <a:latin typeface="メイリオ" panose="020B0604030504040204" pitchFamily="50" charset="-128"/>
                <a:ea typeface="メイリオ" panose="020B0604030504040204" pitchFamily="50" charset="-128"/>
              </a:rPr>
              <a:t>.</a:t>
            </a:r>
            <a:r>
              <a:rPr kumimoji="1" lang="en-US" altLang="ja-JP" sz="2000" b="1">
                <a:solidFill>
                  <a:schemeClr val="bg1"/>
                </a:solidFill>
                <a:latin typeface="AXIS Std B" panose="020B0700000000000000" pitchFamily="34" charset="-128"/>
                <a:ea typeface="AXIS Std B" panose="020B0700000000000000" pitchFamily="34" charset="-128"/>
              </a:rPr>
              <a:t> </a:t>
            </a:r>
            <a:r>
              <a:rPr kumimoji="1" lang="ja-JP" altLang="en-US" sz="2000" b="1">
                <a:solidFill>
                  <a:schemeClr val="bg1"/>
                </a:solidFill>
                <a:latin typeface="メイリオ" panose="020B0604030504040204" pitchFamily="50" charset="-128"/>
                <a:ea typeface="メイリオ" panose="020B0604030504040204" pitchFamily="50" charset="-128"/>
              </a:rPr>
              <a:t>抜群の</a:t>
            </a:r>
            <a:r>
              <a:rPr kumimoji="1" lang="ja-JP" altLang="en-US" sz="2400" b="1">
                <a:solidFill>
                  <a:schemeClr val="bg1"/>
                </a:solidFill>
                <a:latin typeface="メイリオ" panose="020B0604030504040204" pitchFamily="50" charset="-128"/>
                <a:ea typeface="メイリオ" panose="020B0604030504040204" pitchFamily="50" charset="-128"/>
              </a:rPr>
              <a:t>アクセス</a:t>
            </a:r>
            <a:endParaRPr kumimoji="1" lang="ja-JP" altLang="en-US" sz="2000" b="1">
              <a:solidFill>
                <a:schemeClr val="bg1"/>
              </a:solidFill>
              <a:latin typeface="メイリオ" panose="020B0604030504040204" pitchFamily="50" charset="-128"/>
              <a:ea typeface="メイリオ" panose="020B0604030504040204" pitchFamily="50" charset="-128"/>
            </a:endParaRPr>
          </a:p>
        </p:txBody>
      </p:sp>
      <p:pic>
        <p:nvPicPr>
          <p:cNvPr id="4109" name="図 7" descr="ダイアグラム&#10;&#10;自動的に生成された説明">
            <a:extLst>
              <a:ext uri="{FF2B5EF4-FFF2-40B4-BE49-F238E27FC236}">
                <a16:creationId xmlns:a16="http://schemas.microsoft.com/office/drawing/2014/main" id="{F2C8B435-B82F-412F-B60C-381714518FAB}"/>
              </a:ext>
            </a:extLst>
          </p:cNvPr>
          <p:cNvPicPr>
            <a:picLocks noChangeAspect="1" noChangeArrowheads="1"/>
          </p:cNvPicPr>
          <p:nvPr/>
        </p:nvPicPr>
        <p:blipFill>
          <a:blip r:embed="rId3"/>
          <a:srcRect/>
          <a:stretch>
            <a:fillRect/>
          </a:stretch>
        </p:blipFill>
        <p:spPr bwMode="auto">
          <a:xfrm>
            <a:off x="1431925" y="1774825"/>
            <a:ext cx="2900363" cy="2366963"/>
          </a:xfrm>
          <a:prstGeom prst="rect">
            <a:avLst/>
          </a:prstGeom>
          <a:noFill/>
          <a:ln>
            <a:noFill/>
          </a:ln>
          <a:effectLst>
            <a:outerShdw blurRad="50800" dist="38100" dir="5400000" algn="t" rotWithShape="0">
              <a:prstClr val="black">
                <a:alpha val="40000"/>
              </a:prstClr>
            </a:outerShdw>
          </a:effectLst>
        </p:spPr>
      </p:pic>
      <p:sp>
        <p:nvSpPr>
          <p:cNvPr id="37" name="正方形/長方形 36">
            <a:extLst>
              <a:ext uri="{FF2B5EF4-FFF2-40B4-BE49-F238E27FC236}">
                <a16:creationId xmlns:a16="http://schemas.microsoft.com/office/drawing/2014/main" id="{3AE37210-A5ED-4DF8-8551-FEF89291314B}"/>
              </a:ext>
            </a:extLst>
          </p:cNvPr>
          <p:cNvSpPr/>
          <p:nvPr/>
        </p:nvSpPr>
        <p:spPr bwMode="auto">
          <a:xfrm>
            <a:off x="523875" y="5741988"/>
            <a:ext cx="9628188" cy="1541462"/>
          </a:xfrm>
          <a:prstGeom prst="rect">
            <a:avLst/>
          </a:prstGeom>
          <a:gradFill flip="none" rotWithShape="1">
            <a:gsLst>
              <a:gs pos="0">
                <a:schemeClr val="bg1">
                  <a:alpha val="0"/>
                </a:schemeClr>
              </a:gs>
              <a:gs pos="98000">
                <a:schemeClr val="accent5">
                  <a:lumMod val="20000"/>
                  <a:lumOff val="80000"/>
                  <a:alpha val="43000"/>
                </a:schemeClr>
              </a:gs>
            </a:gsLst>
            <a:lin ang="5400000" scaled="1"/>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dirty="0"/>
          </a:p>
        </p:txBody>
      </p:sp>
      <p:sp>
        <p:nvSpPr>
          <p:cNvPr id="50" name="フローチャート: 結合子 49">
            <a:extLst>
              <a:ext uri="{FF2B5EF4-FFF2-40B4-BE49-F238E27FC236}">
                <a16:creationId xmlns:a16="http://schemas.microsoft.com/office/drawing/2014/main" id="{B8F05A04-10C2-43C4-A498-757D54CE3ACC}"/>
              </a:ext>
            </a:extLst>
          </p:cNvPr>
          <p:cNvSpPr/>
          <p:nvPr/>
        </p:nvSpPr>
        <p:spPr bwMode="auto">
          <a:xfrm>
            <a:off x="1008063" y="5903913"/>
            <a:ext cx="173037" cy="60325"/>
          </a:xfrm>
          <a:prstGeom prst="flowChartConnec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
        <p:nvSpPr>
          <p:cNvPr id="34" name="テキスト ボックス 33">
            <a:extLst>
              <a:ext uri="{FF2B5EF4-FFF2-40B4-BE49-F238E27FC236}">
                <a16:creationId xmlns:a16="http://schemas.microsoft.com/office/drawing/2014/main" id="{2C87AFC4-589D-4A3D-9300-ADE9C9E986A1}"/>
              </a:ext>
            </a:extLst>
          </p:cNvPr>
          <p:cNvSpPr txBox="1"/>
          <p:nvPr/>
        </p:nvSpPr>
        <p:spPr bwMode="auto">
          <a:xfrm>
            <a:off x="515938" y="6999288"/>
            <a:ext cx="9601200" cy="254000"/>
          </a:xfrm>
          <a:prstGeom prst="rect">
            <a:avLst/>
          </a:prstGeom>
          <a:noFill/>
        </p:spPr>
        <p:txBody>
          <a:bodyPr>
            <a:spAutoFit/>
          </a:bodyPr>
          <a:lstStyle/>
          <a:p>
            <a:pPr algn="ctr">
              <a:defRPr/>
            </a:pPr>
            <a:r>
              <a:rPr kumimoji="1" lang="ja-JP" altLang="en-US" sz="1050" dirty="0">
                <a:solidFill>
                  <a:schemeClr val="tx1">
                    <a:lumMod val="85000"/>
                    <a:lumOff val="15000"/>
                  </a:schemeClr>
                </a:solidFill>
                <a:latin typeface="メイリオ" panose="020B0604030504040204" pitchFamily="50" charset="-128"/>
                <a:ea typeface="メイリオ" panose="020B0604030504040204" pitchFamily="50" charset="-128"/>
              </a:rPr>
              <a:t>横浜に来たからこそ体感でき、生徒の将来のキャリア形成につながる体験プログラムが多数あります。</a:t>
            </a:r>
            <a:endParaRPr kumimoji="1" lang="en-US" altLang="ja-JP" sz="1050" dirty="0">
              <a:solidFill>
                <a:schemeClr val="tx1">
                  <a:lumMod val="85000"/>
                  <a:lumOff val="15000"/>
                </a:schemeClr>
              </a:solidFill>
              <a:latin typeface="メイリオ" panose="020B0604030504040204" pitchFamily="50" charset="-128"/>
              <a:ea typeface="メイリオ" panose="020B0604030504040204" pitchFamily="50" charset="-128"/>
            </a:endParaRPr>
          </a:p>
        </p:txBody>
      </p:sp>
      <p:pic>
        <p:nvPicPr>
          <p:cNvPr id="4113" name="図 16" descr="ボートに乗っている男性&#10;&#10;中程度の精度で自動的に生成された説明">
            <a:extLst>
              <a:ext uri="{FF2B5EF4-FFF2-40B4-BE49-F238E27FC236}">
                <a16:creationId xmlns:a16="http://schemas.microsoft.com/office/drawing/2014/main" id="{7F05A21B-E598-446B-92EF-290A2AE08F3B}"/>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550863" y="5567363"/>
            <a:ext cx="1852612" cy="1173162"/>
          </a:xfrm>
          <a:prstGeom prst="rect">
            <a:avLst/>
          </a:prstGeom>
          <a:noFill/>
          <a:ln>
            <a:noFill/>
          </a:ln>
          <a:effectLst>
            <a:outerShdw blurRad="50800" dist="38100" dir="5400000" algn="t" rotWithShape="0">
              <a:prstClr val="black">
                <a:alpha val="40000"/>
              </a:prstClr>
            </a:outerShdw>
          </a:effectLst>
        </p:spPr>
      </p:pic>
      <p:pic>
        <p:nvPicPr>
          <p:cNvPr id="4114" name="図 59" descr="テーブルで食事をしている人たち&#10;&#10;中程度の精度で自動的に生成された説明">
            <a:extLst>
              <a:ext uri="{FF2B5EF4-FFF2-40B4-BE49-F238E27FC236}">
                <a16:creationId xmlns:a16="http://schemas.microsoft.com/office/drawing/2014/main" id="{C10792CC-188F-4A6C-A0C2-1B3DB782FA09}"/>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4689475" y="5572125"/>
            <a:ext cx="1539875" cy="1169988"/>
          </a:xfrm>
          <a:prstGeom prst="rect">
            <a:avLst/>
          </a:prstGeom>
          <a:noFill/>
          <a:ln>
            <a:noFill/>
          </a:ln>
          <a:effectLst>
            <a:outerShdw blurRad="50800" dist="38100" dir="5400000" algn="t" rotWithShape="0">
              <a:prstClr val="black">
                <a:alpha val="40000"/>
              </a:prstClr>
            </a:outerShdw>
          </a:effectLst>
        </p:spPr>
      </p:pic>
      <p:pic>
        <p:nvPicPr>
          <p:cNvPr id="4115" name="図 61" descr="食品, テーブル, 女性, 皿 が含まれている画像&#10;&#10;自動的に生成された説明">
            <a:extLst>
              <a:ext uri="{FF2B5EF4-FFF2-40B4-BE49-F238E27FC236}">
                <a16:creationId xmlns:a16="http://schemas.microsoft.com/office/drawing/2014/main" id="{AB6FFD98-BAE1-4CC4-B6A9-40D54B508424}"/>
              </a:ext>
            </a:extLst>
          </p:cNvPr>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2614613" y="5568950"/>
            <a:ext cx="1849437" cy="1171575"/>
          </a:xfrm>
          <a:prstGeom prst="rect">
            <a:avLst/>
          </a:prstGeom>
          <a:noFill/>
          <a:ln>
            <a:noFill/>
          </a:ln>
          <a:effectLst>
            <a:outerShdw blurRad="50800" dist="38100" dir="5400000" algn="t" rotWithShape="0">
              <a:prstClr val="black">
                <a:alpha val="40000"/>
              </a:prstClr>
            </a:outerShdw>
          </a:effectLst>
        </p:spPr>
      </p:pic>
      <p:pic>
        <p:nvPicPr>
          <p:cNvPr id="4116" name="図 63" descr="部屋の中にいる子供たち&#10;&#10;低い精度で自動的に生成された説明">
            <a:extLst>
              <a:ext uri="{FF2B5EF4-FFF2-40B4-BE49-F238E27FC236}">
                <a16:creationId xmlns:a16="http://schemas.microsoft.com/office/drawing/2014/main" id="{011758FF-37A3-4540-B0C6-6B8029317922}"/>
              </a:ext>
            </a:extLst>
          </p:cNvPr>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6437313" y="5568950"/>
            <a:ext cx="1855787" cy="1169988"/>
          </a:xfrm>
          <a:prstGeom prst="rect">
            <a:avLst/>
          </a:prstGeom>
          <a:noFill/>
          <a:ln>
            <a:noFill/>
          </a:ln>
          <a:effectLst>
            <a:outerShdw blurRad="50800" dist="38100" dir="5400000" algn="t" rotWithShape="0">
              <a:prstClr val="black">
                <a:alpha val="40000"/>
              </a:prstClr>
            </a:outerShdw>
          </a:effectLst>
        </p:spPr>
      </p:pic>
      <p:sp>
        <p:nvSpPr>
          <p:cNvPr id="4117" name="テキスト ボックス 66">
            <a:extLst>
              <a:ext uri="{FF2B5EF4-FFF2-40B4-BE49-F238E27FC236}">
                <a16:creationId xmlns:a16="http://schemas.microsoft.com/office/drawing/2014/main" id="{98DA0666-F348-4991-BBC5-3D0194391048}"/>
              </a:ext>
            </a:extLst>
          </p:cNvPr>
          <p:cNvSpPr txBox="1">
            <a:spLocks noChangeArrowheads="1"/>
          </p:cNvSpPr>
          <p:nvPr/>
        </p:nvSpPr>
        <p:spPr bwMode="auto">
          <a:xfrm>
            <a:off x="550863" y="6753225"/>
            <a:ext cx="1852612" cy="200025"/>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a:defRPr/>
            </a:pPr>
            <a:r>
              <a:rPr kumimoji="1" lang="ja-JP" altLang="en-US" sz="700" dirty="0">
                <a:solidFill>
                  <a:schemeClr val="tx1">
                    <a:lumMod val="75000"/>
                    <a:lumOff val="25000"/>
                  </a:schemeClr>
                </a:solidFill>
                <a:latin typeface="メイリオ" panose="020B0604030504040204" pitchFamily="50" charset="-128"/>
                <a:ea typeface="メイリオ" panose="020B0604030504040204" pitchFamily="50" charset="-128"/>
              </a:rPr>
              <a:t>横浜・八景島シーパラダイス</a:t>
            </a:r>
            <a:endParaRPr kumimoji="1" lang="en-US" altLang="ja-JP" sz="700" dirty="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4118" name="テキスト ボックス 68">
            <a:extLst>
              <a:ext uri="{FF2B5EF4-FFF2-40B4-BE49-F238E27FC236}">
                <a16:creationId xmlns:a16="http://schemas.microsoft.com/office/drawing/2014/main" id="{FC5B4424-CD64-4A5B-BE16-398488F031AD}"/>
              </a:ext>
            </a:extLst>
          </p:cNvPr>
          <p:cNvSpPr txBox="1">
            <a:spLocks noChangeArrowheads="1"/>
          </p:cNvSpPr>
          <p:nvPr/>
        </p:nvSpPr>
        <p:spPr bwMode="auto">
          <a:xfrm>
            <a:off x="2614613" y="6753225"/>
            <a:ext cx="1849437" cy="200025"/>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a:defRPr/>
            </a:pPr>
            <a:r>
              <a:rPr kumimoji="1" lang="ja-JP" altLang="en-US" sz="700" dirty="0">
                <a:solidFill>
                  <a:schemeClr val="tx1">
                    <a:lumMod val="75000"/>
                    <a:lumOff val="25000"/>
                  </a:schemeClr>
                </a:solidFill>
                <a:latin typeface="メイリオ" panose="020B0604030504040204" pitchFamily="50" charset="-128"/>
                <a:ea typeface="メイリオ" panose="020B0604030504040204" pitchFamily="50" charset="-128"/>
              </a:rPr>
              <a:t>マイカップヌードルファクトリー</a:t>
            </a:r>
            <a:endParaRPr kumimoji="1" lang="en-US" altLang="ja-JP" sz="700" dirty="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4119" name="テキスト ボックス 69">
            <a:extLst>
              <a:ext uri="{FF2B5EF4-FFF2-40B4-BE49-F238E27FC236}">
                <a16:creationId xmlns:a16="http://schemas.microsoft.com/office/drawing/2014/main" id="{80A8CF4C-96CC-4FBB-899D-ECF2AD9CF0DC}"/>
              </a:ext>
            </a:extLst>
          </p:cNvPr>
          <p:cNvSpPr txBox="1">
            <a:spLocks noChangeArrowheads="1"/>
          </p:cNvSpPr>
          <p:nvPr/>
        </p:nvSpPr>
        <p:spPr bwMode="auto">
          <a:xfrm>
            <a:off x="4675188" y="6753225"/>
            <a:ext cx="1552575" cy="200025"/>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a:defRPr/>
            </a:pPr>
            <a:r>
              <a:rPr kumimoji="1" lang="ja-JP" altLang="en-US" sz="700" dirty="0">
                <a:solidFill>
                  <a:schemeClr val="tx1">
                    <a:lumMod val="85000"/>
                    <a:lumOff val="15000"/>
                  </a:schemeClr>
                </a:solidFill>
                <a:latin typeface="メイリオ" panose="020B0604030504040204" pitchFamily="50" charset="-128"/>
                <a:ea typeface="メイリオ" panose="020B0604030504040204" pitchFamily="50" charset="-128"/>
              </a:rPr>
              <a:t>肉まん・餃子づくり体験</a:t>
            </a:r>
            <a:endParaRPr kumimoji="1" lang="en-US" altLang="ja-JP" sz="700" dirty="0">
              <a:solidFill>
                <a:schemeClr val="tx1">
                  <a:lumMod val="85000"/>
                  <a:lumOff val="15000"/>
                </a:schemeClr>
              </a:solidFill>
              <a:latin typeface="メイリオ" panose="020B0604030504040204" pitchFamily="50" charset="-128"/>
              <a:ea typeface="メイリオ" panose="020B0604030504040204" pitchFamily="50" charset="-128"/>
            </a:endParaRPr>
          </a:p>
        </p:txBody>
      </p:sp>
      <p:sp>
        <p:nvSpPr>
          <p:cNvPr id="4120" name="テキスト ボックス 70">
            <a:extLst>
              <a:ext uri="{FF2B5EF4-FFF2-40B4-BE49-F238E27FC236}">
                <a16:creationId xmlns:a16="http://schemas.microsoft.com/office/drawing/2014/main" id="{94663A1F-BE62-4347-B3F5-DCE677658D8B}"/>
              </a:ext>
            </a:extLst>
          </p:cNvPr>
          <p:cNvSpPr txBox="1">
            <a:spLocks noChangeArrowheads="1"/>
          </p:cNvSpPr>
          <p:nvPr/>
        </p:nvSpPr>
        <p:spPr bwMode="auto">
          <a:xfrm>
            <a:off x="6437313" y="6753225"/>
            <a:ext cx="1855787" cy="200025"/>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a:defRPr/>
            </a:pPr>
            <a:r>
              <a:rPr kumimoji="1" lang="ja-JP" altLang="en-US" sz="700" dirty="0">
                <a:solidFill>
                  <a:schemeClr val="tx1">
                    <a:lumMod val="85000"/>
                    <a:lumOff val="15000"/>
                  </a:schemeClr>
                </a:solidFill>
                <a:latin typeface="メイリオ" panose="020B0604030504040204" pitchFamily="50" charset="-128"/>
                <a:ea typeface="メイリオ" panose="020B0604030504040204" pitchFamily="50" charset="-128"/>
              </a:rPr>
              <a:t>エンジン組立ボルト締め</a:t>
            </a:r>
            <a:endParaRPr kumimoji="1" lang="en-US" altLang="ja-JP" sz="700" dirty="0">
              <a:solidFill>
                <a:schemeClr val="tx1">
                  <a:lumMod val="85000"/>
                  <a:lumOff val="15000"/>
                </a:schemeClr>
              </a:solidFill>
              <a:latin typeface="メイリオ" panose="020B0604030504040204" pitchFamily="50" charset="-128"/>
              <a:ea typeface="メイリオ" panose="020B0604030504040204" pitchFamily="50" charset="-128"/>
            </a:endParaRPr>
          </a:p>
        </p:txBody>
      </p:sp>
      <p:sp>
        <p:nvSpPr>
          <p:cNvPr id="4121" name="テキスト ボックス 71">
            <a:extLst>
              <a:ext uri="{FF2B5EF4-FFF2-40B4-BE49-F238E27FC236}">
                <a16:creationId xmlns:a16="http://schemas.microsoft.com/office/drawing/2014/main" id="{F6E5EEF8-BEAB-4F15-8E33-40E4D78AC6A8}"/>
              </a:ext>
            </a:extLst>
          </p:cNvPr>
          <p:cNvSpPr txBox="1">
            <a:spLocks noChangeArrowheads="1"/>
          </p:cNvSpPr>
          <p:nvPr/>
        </p:nvSpPr>
        <p:spPr bwMode="auto">
          <a:xfrm>
            <a:off x="8497888" y="6753225"/>
            <a:ext cx="1636712" cy="200025"/>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a:defRPr/>
            </a:pPr>
            <a:r>
              <a:rPr kumimoji="1" lang="ja-JP" altLang="en-US" sz="700" dirty="0">
                <a:solidFill>
                  <a:schemeClr val="tx1">
                    <a:lumMod val="85000"/>
                    <a:lumOff val="15000"/>
                  </a:schemeClr>
                </a:solidFill>
                <a:latin typeface="メイリオ" panose="020B0604030504040204" pitchFamily="50" charset="-128"/>
                <a:ea typeface="メイリオ" panose="020B0604030504040204" pitchFamily="50" charset="-128"/>
              </a:rPr>
              <a:t>甲板みがき</a:t>
            </a:r>
            <a:endParaRPr kumimoji="1" lang="en-US" altLang="ja-JP" sz="700" dirty="0">
              <a:solidFill>
                <a:schemeClr val="tx1">
                  <a:lumMod val="85000"/>
                  <a:lumOff val="15000"/>
                </a:schemeClr>
              </a:solidFill>
              <a:latin typeface="メイリオ" panose="020B0604030504040204" pitchFamily="50" charset="-128"/>
              <a:ea typeface="メイリオ" panose="020B0604030504040204" pitchFamily="50" charset="-128"/>
            </a:endParaRPr>
          </a:p>
        </p:txBody>
      </p:sp>
      <p:pic>
        <p:nvPicPr>
          <p:cNvPr id="4122" name="図 73" descr="人, 屋内, 食品, テーブル が含まれている画像&#10;&#10;自動的に生成された説明">
            <a:extLst>
              <a:ext uri="{FF2B5EF4-FFF2-40B4-BE49-F238E27FC236}">
                <a16:creationId xmlns:a16="http://schemas.microsoft.com/office/drawing/2014/main" id="{933421FB-AB2A-405A-B2AC-BD3689AA801D}"/>
              </a:ext>
            </a:extLst>
          </p:cNvPr>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a:off x="8501063" y="5575300"/>
            <a:ext cx="1630362" cy="1162050"/>
          </a:xfrm>
          <a:prstGeom prst="rect">
            <a:avLst/>
          </a:prstGeom>
          <a:noFill/>
          <a:ln>
            <a:noFill/>
          </a:ln>
          <a:effectLst>
            <a:outerShdw blurRad="50800" dist="38100" dir="5400000" algn="t" rotWithShape="0">
              <a:prstClr val="black">
                <a:alpha val="40000"/>
              </a:prstClr>
            </a:outerShdw>
          </a:effectLst>
        </p:spPr>
      </p:pic>
      <p:sp>
        <p:nvSpPr>
          <p:cNvPr id="57" name="正方形/長方形 56">
            <a:extLst>
              <a:ext uri="{FF2B5EF4-FFF2-40B4-BE49-F238E27FC236}">
                <a16:creationId xmlns:a16="http://schemas.microsoft.com/office/drawing/2014/main" id="{164CBF0D-4FF0-4ACE-8D46-22E4550EC8DB}"/>
              </a:ext>
            </a:extLst>
          </p:cNvPr>
          <p:cNvSpPr/>
          <p:nvPr/>
        </p:nvSpPr>
        <p:spPr bwMode="auto">
          <a:xfrm>
            <a:off x="530225" y="5030788"/>
            <a:ext cx="9615488" cy="471487"/>
          </a:xfrm>
          <a:prstGeom prst="rect">
            <a:avLst/>
          </a:prstGeom>
          <a:gradFill flip="none" rotWithShape="1">
            <a:gsLst>
              <a:gs pos="0">
                <a:schemeClr val="accent5">
                  <a:lumMod val="40000"/>
                  <a:lumOff val="60000"/>
                </a:schemeClr>
              </a:gs>
              <a:gs pos="61000">
                <a:srgbClr val="00B0F0"/>
              </a:gs>
              <a:gs pos="98000">
                <a:srgbClr val="3886CC"/>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
        <p:nvSpPr>
          <p:cNvPr id="4124" name="テキスト ボックス 52">
            <a:extLst>
              <a:ext uri="{FF2B5EF4-FFF2-40B4-BE49-F238E27FC236}">
                <a16:creationId xmlns:a16="http://schemas.microsoft.com/office/drawing/2014/main" id="{F40C6C98-B61C-4E9C-8D9C-7A82A2439B08}"/>
              </a:ext>
            </a:extLst>
          </p:cNvPr>
          <p:cNvSpPr txBox="1">
            <a:spLocks noChangeArrowheads="1"/>
          </p:cNvSpPr>
          <p:nvPr/>
        </p:nvSpPr>
        <p:spPr bwMode="auto">
          <a:xfrm>
            <a:off x="523875" y="5073650"/>
            <a:ext cx="96107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a:r>
              <a:rPr kumimoji="1" lang="en-US" altLang="ja-JP" sz="2400" b="1">
                <a:solidFill>
                  <a:schemeClr val="bg1"/>
                </a:solidFill>
                <a:latin typeface="メイリオ" panose="020B0604030504040204" pitchFamily="50" charset="-128"/>
                <a:ea typeface="メイリオ" panose="020B0604030504040204" pitchFamily="50" charset="-128"/>
              </a:rPr>
              <a:t>3</a:t>
            </a:r>
            <a:r>
              <a:rPr kumimoji="1" lang="en-US" altLang="ja-JP" sz="2000" b="1">
                <a:solidFill>
                  <a:schemeClr val="bg1"/>
                </a:solidFill>
                <a:latin typeface="メイリオ" panose="020B0604030504040204" pitchFamily="50" charset="-128"/>
                <a:ea typeface="メイリオ" panose="020B0604030504040204" pitchFamily="50" charset="-128"/>
              </a:rPr>
              <a:t>. </a:t>
            </a:r>
            <a:r>
              <a:rPr kumimoji="1" lang="ja-JP" altLang="en-US" sz="2000" b="1">
                <a:solidFill>
                  <a:schemeClr val="bg1"/>
                </a:solidFill>
                <a:latin typeface="メイリオ" panose="020B0604030504040204" pitchFamily="50" charset="-128"/>
                <a:ea typeface="メイリオ" panose="020B0604030504040204" pitchFamily="50" charset="-128"/>
              </a:rPr>
              <a:t>多彩な</a:t>
            </a:r>
            <a:r>
              <a:rPr kumimoji="1" lang="ja-JP" altLang="en-US" sz="2400" b="1">
                <a:solidFill>
                  <a:schemeClr val="bg1"/>
                </a:solidFill>
                <a:latin typeface="メイリオ" panose="020B0604030504040204" pitchFamily="50" charset="-128"/>
                <a:ea typeface="メイリオ" panose="020B0604030504040204" pitchFamily="50" charset="-128"/>
              </a:rPr>
              <a:t>プログラム</a:t>
            </a:r>
            <a:endParaRPr kumimoji="1" lang="ja-JP" altLang="en-US" sz="2000" b="1">
              <a:solidFill>
                <a:schemeClr val="bg1"/>
              </a:solidFill>
              <a:latin typeface="メイリオ" panose="020B0604030504040204" pitchFamily="50" charset="-128"/>
              <a:ea typeface="メイリオ" panose="020B0604030504040204" pitchFamily="50" charset="-128"/>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正方形/長方形 18">
            <a:extLst>
              <a:ext uri="{FF2B5EF4-FFF2-40B4-BE49-F238E27FC236}">
                <a16:creationId xmlns:a16="http://schemas.microsoft.com/office/drawing/2014/main" id="{6BE11D63-85BA-4201-BE7C-2297C956B272}"/>
              </a:ext>
            </a:extLst>
          </p:cNvPr>
          <p:cNvSpPr/>
          <p:nvPr/>
        </p:nvSpPr>
        <p:spPr>
          <a:xfrm>
            <a:off x="138113" y="655638"/>
            <a:ext cx="10423525" cy="6686550"/>
          </a:xfrm>
          <a:prstGeom prst="rect">
            <a:avLst/>
          </a:prstGeom>
          <a:solidFill>
            <a:schemeClr val="accent2">
              <a:lumMod val="20000"/>
              <a:lumOff val="8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kumimoji="1" lang="en-US" altLang="ja-JP" dirty="0"/>
              <a:t> </a:t>
            </a:r>
            <a:endParaRPr kumimoji="1" lang="ja-JP" altLang="en-US" dirty="0"/>
          </a:p>
        </p:txBody>
      </p:sp>
      <p:sp>
        <p:nvSpPr>
          <p:cNvPr id="6148" name="テキスト ボックス 5">
            <a:extLst>
              <a:ext uri="{FF2B5EF4-FFF2-40B4-BE49-F238E27FC236}">
                <a16:creationId xmlns:a16="http://schemas.microsoft.com/office/drawing/2014/main" id="{4B60FD63-EE09-4F50-AE36-18C044F66AE9}"/>
              </a:ext>
            </a:extLst>
          </p:cNvPr>
          <p:cNvSpPr txBox="1">
            <a:spLocks noChangeArrowheads="1"/>
          </p:cNvSpPr>
          <p:nvPr/>
        </p:nvSpPr>
        <p:spPr bwMode="auto">
          <a:xfrm>
            <a:off x="3430588" y="1636713"/>
            <a:ext cx="3694112" cy="808037"/>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defRPr/>
            </a:pPr>
            <a:endParaRPr lang="en-US" altLang="ja-JP" sz="1050" dirty="0">
              <a:solidFill>
                <a:schemeClr val="bg2">
                  <a:lumMod val="25000"/>
                </a:schemeClr>
              </a:solidFill>
              <a:latin typeface="メイリオ" panose="020B0604030504040204" pitchFamily="50" charset="-128"/>
              <a:ea typeface="メイリオ" panose="020B0604030504040204" pitchFamily="50" charset="-128"/>
            </a:endParaRPr>
          </a:p>
          <a:p>
            <a:pPr>
              <a:defRPr/>
            </a:pPr>
            <a:r>
              <a:rPr lang="ja-JP" altLang="en-US" sz="1200" dirty="0">
                <a:latin typeface="メイリオ" panose="020B0604030504040204" pitchFamily="50" charset="-128"/>
                <a:ea typeface="メイリオ" panose="020B0604030504040204" pitchFamily="50" charset="-128"/>
              </a:rPr>
              <a:t>「あかいくつ」は、桜木町駅を起点に、明治期以    降の近代建築や港などに代表される</a:t>
            </a:r>
            <a:r>
              <a:rPr lang="en-US" altLang="ja-JP" sz="1200" dirty="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古き良きヨコハマ</a:t>
            </a:r>
            <a:r>
              <a:rPr lang="en-US" altLang="ja-JP" sz="1200" dirty="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を巡る観光スポット周遊バスです。</a:t>
            </a:r>
            <a:endParaRPr lang="en-US" altLang="ja-JP" sz="1200" dirty="0">
              <a:latin typeface="メイリオ" panose="020B0604030504040204" pitchFamily="50" charset="-128"/>
              <a:ea typeface="メイリオ" panose="020B0604030504040204" pitchFamily="50" charset="-128"/>
            </a:endParaRPr>
          </a:p>
        </p:txBody>
      </p:sp>
      <p:pic>
        <p:nvPicPr>
          <p:cNvPr id="7172" name="図 9" descr="道路を走る二階建てバス&#10;&#10;自動的に生成された説明">
            <a:extLst>
              <a:ext uri="{FF2B5EF4-FFF2-40B4-BE49-F238E27FC236}">
                <a16:creationId xmlns:a16="http://schemas.microsoft.com/office/drawing/2014/main" id="{07E4D7E9-4E71-41CC-9357-A6FA3C5C9ACE}"/>
              </a:ext>
            </a:extLst>
          </p:cNvPr>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477838" y="1639888"/>
            <a:ext cx="2940050" cy="1797050"/>
          </a:xfrm>
          <a:prstGeom prst="rect">
            <a:avLst/>
          </a:prstGeom>
          <a:noFill/>
          <a:ln>
            <a:noFill/>
          </a:ln>
          <a:effectLst>
            <a:outerShdw blurRad="63500" sx="102000" sy="102000" algn="ctr" rotWithShape="0">
              <a:prstClr val="black">
                <a:alpha val="40000"/>
              </a:prstClr>
            </a:outerShdw>
          </a:effectLst>
        </p:spPr>
      </p:pic>
      <p:sp>
        <p:nvSpPr>
          <p:cNvPr id="7173" name="テキスト ボックス 7">
            <a:extLst>
              <a:ext uri="{FF2B5EF4-FFF2-40B4-BE49-F238E27FC236}">
                <a16:creationId xmlns:a16="http://schemas.microsoft.com/office/drawing/2014/main" id="{4957644D-3202-4C29-8113-28D730268804}"/>
              </a:ext>
            </a:extLst>
          </p:cNvPr>
          <p:cNvSpPr txBox="1">
            <a:spLocks noChangeArrowheads="1"/>
          </p:cNvSpPr>
          <p:nvPr/>
        </p:nvSpPr>
        <p:spPr bwMode="auto">
          <a:xfrm>
            <a:off x="406399" y="735012"/>
            <a:ext cx="4529138" cy="584775"/>
          </a:xfrm>
          <a:prstGeom prst="rect">
            <a:avLst/>
          </a:prstGeom>
          <a:noFill/>
          <a:ln>
            <a:noFill/>
          </a:ln>
          <a:effectLst>
            <a:outerShdw blurRad="50800" dist="38100" dir="5400000" algn="t" rotWithShape="0">
              <a:schemeClr val="bg2">
                <a:lumMod val="90000"/>
                <a:alpha val="40000"/>
              </a:schemeClr>
            </a:outerShdw>
          </a:effec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defRPr/>
            </a:pPr>
            <a:r>
              <a:rPr kumimoji="1" lang="ja-JP" altLang="en-US" b="1" dirty="0">
                <a:gradFill flip="none" rotWithShape="1">
                  <a:gsLst>
                    <a:gs pos="100000">
                      <a:srgbClr val="FF0000"/>
                    </a:gs>
                    <a:gs pos="50000">
                      <a:srgbClr val="FF5050"/>
                    </a:gs>
                    <a:gs pos="0">
                      <a:srgbClr val="FF0000"/>
                    </a:gs>
                  </a:gsLst>
                  <a:path path="rect">
                    <a:fillToRect r="100000" b="100000"/>
                  </a:path>
                  <a:tileRect l="-100000" t="-100000"/>
                </a:gradFill>
                <a:effectLst>
                  <a:outerShdw blurRad="50800" dist="38100" dir="5400000" algn="t" rotWithShape="0">
                    <a:schemeClr val="bg2">
                      <a:alpha val="40000"/>
                    </a:schemeClr>
                  </a:outerShdw>
                </a:effectLst>
                <a:latin typeface="メイリオ" panose="020B0604030504040204" pitchFamily="50" charset="-128"/>
                <a:ea typeface="メイリオ" panose="020B0604030504040204" pitchFamily="50" charset="-128"/>
              </a:rPr>
              <a:t>交通情報①</a:t>
            </a:r>
            <a:r>
              <a:rPr kumimoji="1" lang="ja-JP" altLang="en-US" sz="1100" b="1" dirty="0">
                <a:gradFill flip="none" rotWithShape="1">
                  <a:gsLst>
                    <a:gs pos="100000">
                      <a:srgbClr val="FF0000"/>
                    </a:gs>
                    <a:gs pos="50000">
                      <a:srgbClr val="FF5050"/>
                    </a:gs>
                    <a:gs pos="0">
                      <a:srgbClr val="FF0000"/>
                    </a:gs>
                  </a:gsLst>
                  <a:path path="rect">
                    <a:fillToRect r="100000" b="100000"/>
                  </a:path>
                  <a:tileRect l="-100000" t="-100000"/>
                </a:gradFill>
                <a:effectLst>
                  <a:outerShdw blurRad="50800" dist="38100" dir="5400000" algn="t" rotWithShape="0">
                    <a:schemeClr val="bg2">
                      <a:alpha val="40000"/>
                    </a:schemeClr>
                  </a:outerShdw>
                </a:effectLst>
                <a:latin typeface="メイリオ" panose="020B0604030504040204" pitchFamily="50" charset="-128"/>
                <a:ea typeface="メイリオ" panose="020B0604030504040204" pitchFamily="50" charset="-128"/>
              </a:rPr>
              <a:t>　</a:t>
            </a:r>
            <a:r>
              <a:rPr kumimoji="1" lang="ja-JP" altLang="en-US" sz="3200" b="1" dirty="0">
                <a:gradFill flip="none" rotWithShape="1">
                  <a:gsLst>
                    <a:gs pos="100000">
                      <a:srgbClr val="FF0000"/>
                    </a:gs>
                    <a:gs pos="50000">
                      <a:srgbClr val="FF5050"/>
                    </a:gs>
                    <a:gs pos="0">
                      <a:srgbClr val="FF0000"/>
                    </a:gs>
                  </a:gsLst>
                  <a:path path="rect">
                    <a:fillToRect r="100000" b="100000"/>
                  </a:path>
                  <a:tileRect l="-100000" t="-100000"/>
                </a:gradFill>
                <a:effectLst>
                  <a:outerShdw blurRad="50800" dist="38100" dir="5400000" algn="t" rotWithShape="0">
                    <a:schemeClr val="bg2">
                      <a:alpha val="40000"/>
                    </a:schemeClr>
                  </a:outerShdw>
                </a:effectLst>
                <a:latin typeface="メイリオ" panose="020B0604030504040204" pitchFamily="50" charset="-128"/>
                <a:ea typeface="メイリオ" panose="020B0604030504040204" pitchFamily="50" charset="-128"/>
              </a:rPr>
              <a:t>あかいくつ</a:t>
            </a:r>
            <a:endParaRPr kumimoji="1" lang="en-US" altLang="ja-JP" sz="3200" b="1" dirty="0">
              <a:gradFill flip="none" rotWithShape="1">
                <a:gsLst>
                  <a:gs pos="100000">
                    <a:srgbClr val="FF0000"/>
                  </a:gs>
                  <a:gs pos="50000">
                    <a:srgbClr val="FF5050"/>
                  </a:gs>
                  <a:gs pos="0">
                    <a:srgbClr val="FF0000"/>
                  </a:gs>
                </a:gsLst>
                <a:path path="rect">
                  <a:fillToRect r="100000" b="100000"/>
                </a:path>
                <a:tileRect l="-100000" t="-100000"/>
              </a:gradFill>
              <a:effectLst>
                <a:outerShdw blurRad="50800" dist="38100" dir="5400000" algn="t" rotWithShape="0">
                  <a:schemeClr val="bg2">
                    <a:alpha val="40000"/>
                  </a:schemeClr>
                </a:outerShdw>
              </a:effectLst>
              <a:latin typeface="メイリオ" panose="020B0604030504040204" pitchFamily="50" charset="-128"/>
              <a:ea typeface="メイリオ" panose="020B0604030504040204" pitchFamily="50" charset="-128"/>
            </a:endParaRPr>
          </a:p>
        </p:txBody>
      </p:sp>
      <p:sp>
        <p:nvSpPr>
          <p:cNvPr id="5126" name="テキスト ボックス 14">
            <a:extLst>
              <a:ext uri="{FF2B5EF4-FFF2-40B4-BE49-F238E27FC236}">
                <a16:creationId xmlns:a16="http://schemas.microsoft.com/office/drawing/2014/main" id="{68CCADFA-568B-43A3-8C09-FF3A5DF33711}"/>
              </a:ext>
            </a:extLst>
          </p:cNvPr>
          <p:cNvSpPr txBox="1">
            <a:spLocks noChangeArrowheads="1"/>
          </p:cNvSpPr>
          <p:nvPr/>
        </p:nvSpPr>
        <p:spPr bwMode="auto">
          <a:xfrm>
            <a:off x="461963" y="7366000"/>
            <a:ext cx="835818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r>
              <a:rPr lang="ja-JP" altLang="en-US" sz="800">
                <a:latin typeface="メイリオ" panose="020B0604030504040204" pitchFamily="50" charset="-128"/>
                <a:ea typeface="メイリオ" panose="020B0604030504040204" pitchFamily="50" charset="-128"/>
              </a:rPr>
              <a:t>観光スポット周遊バス「あかいくつ」“便利”“お得”に横浜観光：https://www.city.yokohama.lg.jp/kotsu/bus/unchin/minatoburari.html</a:t>
            </a:r>
          </a:p>
        </p:txBody>
      </p:sp>
      <p:sp>
        <p:nvSpPr>
          <p:cNvPr id="5127" name="テキスト ボックス 16">
            <a:extLst>
              <a:ext uri="{FF2B5EF4-FFF2-40B4-BE49-F238E27FC236}">
                <a16:creationId xmlns:a16="http://schemas.microsoft.com/office/drawing/2014/main" id="{5253225B-D1CF-4B67-BB2D-6D22D47B6B93}"/>
              </a:ext>
            </a:extLst>
          </p:cNvPr>
          <p:cNvSpPr txBox="1">
            <a:spLocks noChangeArrowheads="1"/>
          </p:cNvSpPr>
          <p:nvPr/>
        </p:nvSpPr>
        <p:spPr bwMode="auto">
          <a:xfrm>
            <a:off x="406399" y="1222375"/>
            <a:ext cx="6772275" cy="323850"/>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defRPr/>
            </a:pPr>
            <a:r>
              <a:rPr lang="ja-JP" altLang="en-US" sz="1500" dirty="0">
                <a:ln w="6350">
                  <a:gradFill>
                    <a:gsLst>
                      <a:gs pos="0">
                        <a:srgbClr val="FF0000"/>
                      </a:gs>
                      <a:gs pos="54000">
                        <a:srgbClr val="FF5050"/>
                      </a:gs>
                      <a:gs pos="100000">
                        <a:srgbClr val="FF0000"/>
                      </a:gs>
                    </a:gsLst>
                    <a:lin ang="5400000" scaled="1"/>
                  </a:gradFill>
                </a:ln>
                <a:gradFill>
                  <a:gsLst>
                    <a:gs pos="50000">
                      <a:srgbClr val="FF5050"/>
                    </a:gs>
                    <a:gs pos="0">
                      <a:srgbClr val="FF0000">
                        <a:alpha val="56000"/>
                      </a:srgbClr>
                    </a:gs>
                    <a:gs pos="100000">
                      <a:srgbClr val="FF0000"/>
                    </a:gs>
                  </a:gsLst>
                  <a:lin ang="8100000" scaled="1"/>
                </a:gradFill>
                <a:latin typeface="メイリオ" panose="020B0604030504040204" pitchFamily="50" charset="-128"/>
                <a:ea typeface="メイリオ" panose="020B0604030504040204" pitchFamily="50" charset="-128"/>
              </a:rPr>
              <a:t>路面電車をイメージしたレトロ調のあかいバスで、横浜観光を満喫しよう！</a:t>
            </a:r>
          </a:p>
        </p:txBody>
      </p:sp>
      <p:sp>
        <p:nvSpPr>
          <p:cNvPr id="2" name="正方形/長方形 1">
            <a:extLst>
              <a:ext uri="{FF2B5EF4-FFF2-40B4-BE49-F238E27FC236}">
                <a16:creationId xmlns:a16="http://schemas.microsoft.com/office/drawing/2014/main" id="{FC821480-824E-4D97-882F-08812B85DE8E}"/>
              </a:ext>
            </a:extLst>
          </p:cNvPr>
          <p:cNvSpPr/>
          <p:nvPr/>
        </p:nvSpPr>
        <p:spPr>
          <a:xfrm>
            <a:off x="-131763" y="144463"/>
            <a:ext cx="4752976" cy="522287"/>
          </a:xfrm>
          <a:prstGeom prst="rect">
            <a:avLst/>
          </a:prstGeom>
          <a:noFill/>
        </p:spPr>
        <p:txBody>
          <a:bodyPr>
            <a:spAutoFit/>
          </a:bodyPr>
          <a:lstStyle/>
          <a:p>
            <a:pPr algn="ctr">
              <a:defRPr/>
            </a:pPr>
            <a:r>
              <a:rPr lang="ja-JP" altLang="en-US" sz="2800" b="1" dirty="0">
                <a:ln w="0"/>
                <a:solidFill>
                  <a:schemeClr val="accent5">
                    <a:lumMod val="50000"/>
                  </a:schemeClr>
                </a:solidFill>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rPr>
              <a:t>横浜の街巡りにはコレ！</a:t>
            </a:r>
          </a:p>
        </p:txBody>
      </p:sp>
      <p:sp>
        <p:nvSpPr>
          <p:cNvPr id="7" name="正方形/長方形 6">
            <a:extLst>
              <a:ext uri="{FF2B5EF4-FFF2-40B4-BE49-F238E27FC236}">
                <a16:creationId xmlns:a16="http://schemas.microsoft.com/office/drawing/2014/main" id="{E986CF0E-C7D2-455D-B9A5-761D5F038780}"/>
              </a:ext>
            </a:extLst>
          </p:cNvPr>
          <p:cNvSpPr/>
          <p:nvPr/>
        </p:nvSpPr>
        <p:spPr bwMode="auto">
          <a:xfrm>
            <a:off x="3525838" y="2559050"/>
            <a:ext cx="3521075" cy="849313"/>
          </a:xfrm>
          <a:prstGeom prst="rect">
            <a:avLst/>
          </a:prstGeom>
          <a:gradFill flip="none" rotWithShape="1">
            <a:gsLst>
              <a:gs pos="55000">
                <a:srgbClr val="FAF8E9"/>
              </a:gs>
              <a:gs pos="0">
                <a:srgbClr val="F7ABAD"/>
              </a:gs>
              <a:gs pos="100000">
                <a:srgbClr val="F7ABAD"/>
              </a:gs>
            </a:gsLst>
            <a:lin ang="13500000" scaled="1"/>
            <a:tileRect/>
          </a:gradFill>
          <a:ln w="19050">
            <a:solidFill>
              <a:srgbClr val="F5B5A7"/>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dirty="0"/>
          </a:p>
        </p:txBody>
      </p:sp>
      <p:sp>
        <p:nvSpPr>
          <p:cNvPr id="6155" name="テキスト ボックス 21">
            <a:extLst>
              <a:ext uri="{FF2B5EF4-FFF2-40B4-BE49-F238E27FC236}">
                <a16:creationId xmlns:a16="http://schemas.microsoft.com/office/drawing/2014/main" id="{175501E3-C2BF-404A-8DDE-ED2DD5C8A2E8}"/>
              </a:ext>
            </a:extLst>
          </p:cNvPr>
          <p:cNvSpPr txBox="1">
            <a:spLocks noChangeArrowheads="1"/>
          </p:cNvSpPr>
          <p:nvPr/>
        </p:nvSpPr>
        <p:spPr bwMode="auto">
          <a:xfrm>
            <a:off x="3554413" y="2684463"/>
            <a:ext cx="1355725" cy="601662"/>
          </a:xfrm>
          <a:prstGeom prst="rect">
            <a:avLst/>
          </a:prstGeom>
          <a:noFill/>
          <a:ln w="9525">
            <a:noFill/>
            <a:prstDash val="sysDash"/>
            <a:miter lim="800000"/>
            <a:headEnd/>
            <a:tailEnd/>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defRPr/>
            </a:pPr>
            <a:r>
              <a:rPr lang="ja-JP" altLang="en-US" sz="1100" b="1" dirty="0">
                <a:solidFill>
                  <a:schemeClr val="bg2">
                    <a:lumMod val="25000"/>
                  </a:schemeClr>
                </a:solidFill>
                <a:latin typeface="メイリオ" panose="020B0604030504040204" pitchFamily="50" charset="-128"/>
                <a:ea typeface="メイリオ" panose="020B0604030504040204" pitchFamily="50" charset="-128"/>
              </a:rPr>
              <a:t>運賃</a:t>
            </a:r>
            <a:r>
              <a:rPr lang="ja-JP" altLang="en-US" sz="1100" dirty="0">
                <a:solidFill>
                  <a:schemeClr val="bg2">
                    <a:lumMod val="25000"/>
                  </a:schemeClr>
                </a:solidFill>
                <a:latin typeface="メイリオ" panose="020B0604030504040204" pitchFamily="50" charset="-128"/>
                <a:ea typeface="メイリオ" panose="020B0604030504040204" pitchFamily="50" charset="-128"/>
              </a:rPr>
              <a:t>　　　　　　</a:t>
            </a:r>
            <a:endParaRPr lang="en-US" altLang="ja-JP" sz="1100" dirty="0">
              <a:solidFill>
                <a:schemeClr val="bg2">
                  <a:lumMod val="25000"/>
                </a:schemeClr>
              </a:solidFill>
              <a:latin typeface="メイリオ" panose="020B0604030504040204" pitchFamily="50" charset="-128"/>
              <a:ea typeface="メイリオ" panose="020B0604030504040204" pitchFamily="50" charset="-128"/>
            </a:endParaRPr>
          </a:p>
          <a:p>
            <a:pPr>
              <a:defRPr/>
            </a:pPr>
            <a:r>
              <a:rPr lang="ja-JP" altLang="en-US" sz="1100" dirty="0">
                <a:solidFill>
                  <a:schemeClr val="bg2">
                    <a:lumMod val="25000"/>
                  </a:schemeClr>
                </a:solidFill>
                <a:latin typeface="メイリオ" panose="020B0604030504040204" pitchFamily="50" charset="-128"/>
                <a:ea typeface="メイリオ" panose="020B0604030504040204" pitchFamily="50" charset="-128"/>
              </a:rPr>
              <a:t>大人：220円/1回　　 　</a:t>
            </a:r>
          </a:p>
          <a:p>
            <a:pPr>
              <a:defRPr/>
            </a:pPr>
            <a:r>
              <a:rPr lang="ja-JP" altLang="en-US" sz="1100" dirty="0">
                <a:solidFill>
                  <a:schemeClr val="bg2">
                    <a:lumMod val="25000"/>
                  </a:schemeClr>
                </a:solidFill>
                <a:latin typeface="メイリオ" panose="020B0604030504040204" pitchFamily="50" charset="-128"/>
                <a:ea typeface="メイリオ" panose="020B0604030504040204" pitchFamily="50" charset="-128"/>
              </a:rPr>
              <a:t>小児：110円/1回 </a:t>
            </a:r>
            <a:endParaRPr lang="en-US" altLang="ja-JP" sz="1100" dirty="0">
              <a:solidFill>
                <a:schemeClr val="bg2">
                  <a:lumMod val="25000"/>
                </a:schemeClr>
              </a:solidFill>
              <a:latin typeface="メイリオ" panose="020B0604030504040204" pitchFamily="50" charset="-128"/>
              <a:ea typeface="メイリオ" panose="020B0604030504040204" pitchFamily="50" charset="-128"/>
            </a:endParaRPr>
          </a:p>
        </p:txBody>
      </p:sp>
      <p:sp>
        <p:nvSpPr>
          <p:cNvPr id="31" name="テキスト ボックス 30">
            <a:extLst>
              <a:ext uri="{FF2B5EF4-FFF2-40B4-BE49-F238E27FC236}">
                <a16:creationId xmlns:a16="http://schemas.microsoft.com/office/drawing/2014/main" id="{FD3CAEE4-1C46-49F1-9207-5448D68DEA7B}"/>
              </a:ext>
            </a:extLst>
          </p:cNvPr>
          <p:cNvSpPr txBox="1"/>
          <p:nvPr/>
        </p:nvSpPr>
        <p:spPr bwMode="auto">
          <a:xfrm>
            <a:off x="4862513" y="2684463"/>
            <a:ext cx="2232025" cy="600075"/>
          </a:xfrm>
          <a:prstGeom prst="rect">
            <a:avLst/>
          </a:prstGeom>
          <a:noFill/>
        </p:spPr>
        <p:txBody>
          <a:bodyPr>
            <a:spAutoFit/>
          </a:bodyPr>
          <a:lstStyle/>
          <a:p>
            <a:pPr>
              <a:defRPr/>
            </a:pPr>
            <a:r>
              <a:rPr lang="ja-JP" altLang="en-US" sz="1100" b="1" dirty="0">
                <a:solidFill>
                  <a:schemeClr val="bg2">
                    <a:lumMod val="25000"/>
                  </a:schemeClr>
                </a:solidFill>
                <a:latin typeface="メイリオ" panose="020B0604030504040204" pitchFamily="50" charset="-128"/>
                <a:ea typeface="メイリオ" panose="020B0604030504040204" pitchFamily="50" charset="-128"/>
              </a:rPr>
              <a:t>1日乗車券</a:t>
            </a:r>
            <a:r>
              <a:rPr lang="ja-JP" altLang="en-US" sz="400" b="1" dirty="0">
                <a:solidFill>
                  <a:schemeClr val="bg2">
                    <a:lumMod val="25000"/>
                  </a:schemeClr>
                </a:solidFill>
                <a:latin typeface="メイリオ" panose="020B0604030504040204" pitchFamily="50" charset="-128"/>
                <a:ea typeface="メイリオ" panose="020B0604030504040204" pitchFamily="50" charset="-128"/>
              </a:rPr>
              <a:t>　</a:t>
            </a:r>
            <a:r>
              <a:rPr lang="en-US" altLang="ja-JP" sz="800" b="1" dirty="0">
                <a:solidFill>
                  <a:schemeClr val="bg2">
                    <a:lumMod val="25000"/>
                  </a:schemeClr>
                </a:solidFill>
                <a:latin typeface="メイリオ" panose="020B0604030504040204" pitchFamily="50" charset="-128"/>
                <a:ea typeface="メイリオ" panose="020B0604030504040204" pitchFamily="50" charset="-128"/>
              </a:rPr>
              <a:t>(</a:t>
            </a:r>
            <a:r>
              <a:rPr lang="ja-JP" altLang="en-US" sz="800" b="1" dirty="0">
                <a:solidFill>
                  <a:schemeClr val="bg2">
                    <a:lumMod val="25000"/>
                  </a:schemeClr>
                </a:solidFill>
                <a:latin typeface="メイリオ" panose="020B0604030504040204" pitchFamily="50" charset="-128"/>
                <a:ea typeface="メイリオ" panose="020B0604030504040204" pitchFamily="50" charset="-128"/>
              </a:rPr>
              <a:t>市営バス全線の1日乗車券</a:t>
            </a:r>
            <a:r>
              <a:rPr lang="en-US" altLang="ja-JP" sz="800" b="1" dirty="0">
                <a:solidFill>
                  <a:schemeClr val="bg2">
                    <a:lumMod val="25000"/>
                  </a:schemeClr>
                </a:solidFill>
                <a:latin typeface="メイリオ" panose="020B0604030504040204" pitchFamily="50" charset="-128"/>
                <a:ea typeface="メイリオ" panose="020B0604030504040204" pitchFamily="50" charset="-128"/>
              </a:rPr>
              <a:t>)</a:t>
            </a:r>
            <a:endParaRPr lang="ja-JP" altLang="en-US" sz="800" b="1" dirty="0">
              <a:solidFill>
                <a:schemeClr val="bg2">
                  <a:lumMod val="25000"/>
                </a:schemeClr>
              </a:solidFill>
              <a:latin typeface="メイリオ" panose="020B0604030504040204" pitchFamily="50" charset="-128"/>
              <a:ea typeface="メイリオ" panose="020B0604030504040204" pitchFamily="50" charset="-128"/>
            </a:endParaRPr>
          </a:p>
          <a:p>
            <a:pPr>
              <a:defRPr/>
            </a:pPr>
            <a:r>
              <a:rPr lang="ja-JP" altLang="en-US" sz="1100" dirty="0">
                <a:solidFill>
                  <a:schemeClr val="bg2">
                    <a:lumMod val="25000"/>
                  </a:schemeClr>
                </a:solidFill>
                <a:latin typeface="メイリオ" panose="020B0604030504040204" pitchFamily="50" charset="-128"/>
                <a:ea typeface="メイリオ" panose="020B0604030504040204" pitchFamily="50" charset="-128"/>
              </a:rPr>
              <a:t>大人：600円　</a:t>
            </a:r>
            <a:endParaRPr lang="en-US" altLang="ja-JP" sz="1100" dirty="0">
              <a:solidFill>
                <a:schemeClr val="bg2">
                  <a:lumMod val="25000"/>
                </a:schemeClr>
              </a:solidFill>
              <a:latin typeface="メイリオ" panose="020B0604030504040204" pitchFamily="50" charset="-128"/>
              <a:ea typeface="メイリオ" panose="020B0604030504040204" pitchFamily="50" charset="-128"/>
            </a:endParaRPr>
          </a:p>
          <a:p>
            <a:pPr>
              <a:defRPr/>
            </a:pPr>
            <a:r>
              <a:rPr lang="ja-JP" altLang="en-US" sz="1100" dirty="0">
                <a:solidFill>
                  <a:schemeClr val="bg2">
                    <a:lumMod val="25000"/>
                  </a:schemeClr>
                </a:solidFill>
                <a:latin typeface="メイリオ" panose="020B0604030504040204" pitchFamily="50" charset="-128"/>
                <a:ea typeface="メイリオ" panose="020B0604030504040204" pitchFamily="50" charset="-128"/>
              </a:rPr>
              <a:t>小児：300円</a:t>
            </a:r>
            <a:endParaRPr lang="ja-JP" altLang="en-US" dirty="0"/>
          </a:p>
        </p:txBody>
      </p:sp>
      <p:grpSp>
        <p:nvGrpSpPr>
          <p:cNvPr id="5132" name="グループ化 2">
            <a:extLst>
              <a:ext uri="{FF2B5EF4-FFF2-40B4-BE49-F238E27FC236}">
                <a16:creationId xmlns:a16="http://schemas.microsoft.com/office/drawing/2014/main" id="{1BB31742-4C7E-45E2-8AED-04CB601089B5}"/>
              </a:ext>
            </a:extLst>
          </p:cNvPr>
          <p:cNvGrpSpPr>
            <a:grpSpLocks/>
          </p:cNvGrpSpPr>
          <p:nvPr/>
        </p:nvGrpSpPr>
        <p:grpSpPr bwMode="auto">
          <a:xfrm>
            <a:off x="6950075" y="58738"/>
            <a:ext cx="3836988" cy="6440487"/>
            <a:chOff x="6958013" y="1154113"/>
            <a:chExt cx="3836987" cy="6440487"/>
          </a:xfrm>
        </p:grpSpPr>
        <p:pic>
          <p:nvPicPr>
            <p:cNvPr id="5138" name="図 4" descr="テーブル&#10;&#10;低い精度で自動的に生成された説明">
              <a:extLst>
                <a:ext uri="{FF2B5EF4-FFF2-40B4-BE49-F238E27FC236}">
                  <a16:creationId xmlns:a16="http://schemas.microsoft.com/office/drawing/2014/main" id="{21226E9E-C242-4ECD-AF5A-074D06E8AB28}"/>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958013" y="1154113"/>
              <a:ext cx="3836987" cy="6440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7" name="図 17" descr="建物の前の道路を走るバス&#10;&#10;自動的に生成された説明">
              <a:extLst>
                <a:ext uri="{FF2B5EF4-FFF2-40B4-BE49-F238E27FC236}">
                  <a16:creationId xmlns:a16="http://schemas.microsoft.com/office/drawing/2014/main" id="{6A83C09A-E97B-46CA-A615-786C7A634AEB}"/>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7632701" y="2798763"/>
              <a:ext cx="1116012" cy="811212"/>
            </a:xfrm>
            <a:prstGeom prst="rect">
              <a:avLst/>
            </a:prstGeom>
            <a:noFill/>
            <a:ln>
              <a:noFill/>
            </a:ln>
            <a:effectLst>
              <a:outerShdw blurRad="50800" dist="38100" dir="2700000" algn="tl" rotWithShape="0">
                <a:prstClr val="black">
                  <a:alpha val="40000"/>
                </a:prstClr>
              </a:outerShdw>
            </a:effectLst>
          </p:spPr>
        </p:pic>
        <p:pic>
          <p:nvPicPr>
            <p:cNvPr id="3" name="図 21" descr="道路を走る二階建てバス&#10;&#10;自動的に生成された説明">
              <a:extLst>
                <a:ext uri="{FF2B5EF4-FFF2-40B4-BE49-F238E27FC236}">
                  <a16:creationId xmlns:a16="http://schemas.microsoft.com/office/drawing/2014/main" id="{AE09ED32-7F31-44C8-ABE9-14BCD41761EF}"/>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7637463" y="4330700"/>
              <a:ext cx="1104900" cy="846138"/>
            </a:xfrm>
            <a:prstGeom prst="rect">
              <a:avLst/>
            </a:prstGeom>
            <a:noFill/>
            <a:ln>
              <a:noFill/>
            </a:ln>
            <a:effectLst>
              <a:outerShdw blurRad="50800" dist="38100" dir="2700000" algn="tl" rotWithShape="0">
                <a:prstClr val="black">
                  <a:alpha val="40000"/>
                </a:prstClr>
              </a:outerShdw>
            </a:effectLst>
          </p:spPr>
        </p:pic>
        <p:pic>
          <p:nvPicPr>
            <p:cNvPr id="5139" name="図 24" descr="道路を走っているバス&#10;&#10;自動的に生成された説明">
              <a:extLst>
                <a:ext uri="{FF2B5EF4-FFF2-40B4-BE49-F238E27FC236}">
                  <a16:creationId xmlns:a16="http://schemas.microsoft.com/office/drawing/2014/main" id="{D482B7B7-FCED-4908-AB72-12F10D8D3288}"/>
                </a:ext>
              </a:extLst>
            </p:cNvPr>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7639051" y="6115050"/>
              <a:ext cx="1101725" cy="801688"/>
            </a:xfrm>
            <a:prstGeom prst="rect">
              <a:avLst/>
            </a:prstGeom>
            <a:noFill/>
            <a:ln>
              <a:noFill/>
            </a:ln>
            <a:effectLst>
              <a:outerShdw blurRad="50800" dist="38100" dir="2700000" algn="tl" rotWithShape="0">
                <a:prstClr val="black">
                  <a:alpha val="40000"/>
                </a:prstClr>
              </a:outerShdw>
            </a:effectLst>
          </p:spPr>
        </p:pic>
        <p:sp>
          <p:nvSpPr>
            <p:cNvPr id="26" name="テキスト ボックス 25">
              <a:extLst>
                <a:ext uri="{FF2B5EF4-FFF2-40B4-BE49-F238E27FC236}">
                  <a16:creationId xmlns:a16="http://schemas.microsoft.com/office/drawing/2014/main" id="{562004FA-427A-458A-9EDB-F5B996E9DCF9}"/>
                </a:ext>
              </a:extLst>
            </p:cNvPr>
            <p:cNvSpPr txBox="1"/>
            <p:nvPr/>
          </p:nvSpPr>
          <p:spPr bwMode="auto">
            <a:xfrm>
              <a:off x="7551738" y="2538413"/>
              <a:ext cx="1108075" cy="277812"/>
            </a:xfrm>
            <a:prstGeom prst="rect">
              <a:avLst/>
            </a:prstGeom>
            <a:noFill/>
          </p:spPr>
          <p:txBody>
            <a:bodyPr wrap="none">
              <a:spAutoFit/>
            </a:bodyPr>
            <a:lstStyle/>
            <a:p>
              <a:pPr>
                <a:defRPr/>
              </a:pPr>
              <a:r>
                <a:rPr kumimoji="1" lang="ja-JP" altLang="en-US" sz="1200" dirty="0">
                  <a:solidFill>
                    <a:schemeClr val="tx1">
                      <a:lumMod val="75000"/>
                      <a:lumOff val="25000"/>
                    </a:schemeClr>
                  </a:solidFill>
                  <a:latin typeface="ふい字" panose="02000609000000000000" pitchFamily="1" charset="-128"/>
                  <a:ea typeface="ふい字" panose="02000609000000000000" pitchFamily="1" charset="-128"/>
                </a:rPr>
                <a:t>①ネーミング</a:t>
              </a:r>
            </a:p>
          </p:txBody>
        </p:sp>
        <p:sp>
          <p:nvSpPr>
            <p:cNvPr id="35" name="テキスト ボックス 34">
              <a:extLst>
                <a:ext uri="{FF2B5EF4-FFF2-40B4-BE49-F238E27FC236}">
                  <a16:creationId xmlns:a16="http://schemas.microsoft.com/office/drawing/2014/main" id="{59BB1E49-3A75-4B1F-ABFB-AF1A94CABCE4}"/>
                </a:ext>
              </a:extLst>
            </p:cNvPr>
            <p:cNvSpPr txBox="1"/>
            <p:nvPr/>
          </p:nvSpPr>
          <p:spPr bwMode="auto">
            <a:xfrm>
              <a:off x="8737601" y="2633663"/>
              <a:ext cx="1804987" cy="1477962"/>
            </a:xfrm>
            <a:prstGeom prst="rect">
              <a:avLst/>
            </a:prstGeom>
            <a:noFill/>
          </p:spPr>
          <p:txBody>
            <a:bodyPr>
              <a:spAutoFit/>
            </a:bodyPr>
            <a:lstStyle/>
            <a:p>
              <a:pPr>
                <a:defRPr/>
              </a:pPr>
              <a:r>
                <a:rPr kumimoji="1" lang="ja-JP" altLang="en-US" sz="1000" dirty="0">
                  <a:solidFill>
                    <a:schemeClr val="tx1">
                      <a:lumMod val="75000"/>
                      <a:lumOff val="25000"/>
                    </a:schemeClr>
                  </a:solidFill>
                  <a:latin typeface="ふい字" panose="02000609000000000000" pitchFamily="1" charset="-128"/>
                  <a:ea typeface="ふい字" panose="02000609000000000000" pitchFamily="1" charset="-128"/>
                </a:rPr>
                <a:t>横浜市民からの公募で</a:t>
              </a:r>
              <a:endParaRPr kumimoji="1" lang="en-US" altLang="ja-JP" sz="1000" dirty="0">
                <a:solidFill>
                  <a:schemeClr val="tx1">
                    <a:lumMod val="75000"/>
                    <a:lumOff val="25000"/>
                  </a:schemeClr>
                </a:solidFill>
                <a:latin typeface="ふい字" panose="02000609000000000000" pitchFamily="1" charset="-128"/>
                <a:ea typeface="ふい字" panose="02000609000000000000" pitchFamily="1" charset="-128"/>
              </a:endParaRPr>
            </a:p>
            <a:p>
              <a:pPr>
                <a:defRPr/>
              </a:pPr>
              <a:r>
                <a:rPr kumimoji="1" lang="ja-JP" altLang="en-US" sz="1000" dirty="0">
                  <a:solidFill>
                    <a:schemeClr val="tx1">
                      <a:lumMod val="75000"/>
                      <a:lumOff val="25000"/>
                    </a:schemeClr>
                  </a:solidFill>
                  <a:latin typeface="ふい字" panose="02000609000000000000" pitchFamily="1" charset="-128"/>
                  <a:ea typeface="ふい字" panose="02000609000000000000" pitchFamily="1" charset="-128"/>
                </a:rPr>
                <a:t>「あかいくつ」に決定しました。レトロ調バスの車体色が「赤」をメインとしていることや、</a:t>
              </a:r>
              <a:endParaRPr kumimoji="1" lang="en-US" altLang="ja-JP" sz="1000" dirty="0">
                <a:solidFill>
                  <a:schemeClr val="tx1">
                    <a:lumMod val="75000"/>
                    <a:lumOff val="25000"/>
                  </a:schemeClr>
                </a:solidFill>
                <a:latin typeface="ふい字" panose="02000609000000000000" pitchFamily="1" charset="-128"/>
                <a:ea typeface="ふい字" panose="02000609000000000000" pitchFamily="1" charset="-128"/>
              </a:endParaRPr>
            </a:p>
            <a:p>
              <a:pPr>
                <a:defRPr/>
              </a:pPr>
              <a:r>
                <a:rPr kumimoji="1" lang="ja-JP" altLang="en-US" sz="1000" dirty="0">
                  <a:solidFill>
                    <a:schemeClr val="tx1">
                      <a:lumMod val="75000"/>
                      <a:lumOff val="25000"/>
                    </a:schemeClr>
                  </a:solidFill>
                  <a:latin typeface="ふい字" panose="02000609000000000000" pitchFamily="1" charset="-128"/>
                  <a:ea typeface="ふい字" panose="02000609000000000000" pitchFamily="1" charset="-128"/>
                </a:rPr>
                <a:t>童謡「赤い靴」や、横浜観光の新しい「足」として気軽に利用できるといったイメージにぴったりでした。</a:t>
              </a:r>
            </a:p>
          </p:txBody>
        </p:sp>
        <p:sp>
          <p:nvSpPr>
            <p:cNvPr id="36" name="テキスト ボックス 35">
              <a:extLst>
                <a:ext uri="{FF2B5EF4-FFF2-40B4-BE49-F238E27FC236}">
                  <a16:creationId xmlns:a16="http://schemas.microsoft.com/office/drawing/2014/main" id="{02CAD0F3-5E04-4E6F-83C6-0219A9F1ABD7}"/>
                </a:ext>
              </a:extLst>
            </p:cNvPr>
            <p:cNvSpPr txBox="1"/>
            <p:nvPr/>
          </p:nvSpPr>
          <p:spPr bwMode="auto">
            <a:xfrm>
              <a:off x="7551738" y="4056063"/>
              <a:ext cx="1333500" cy="277812"/>
            </a:xfrm>
            <a:prstGeom prst="rect">
              <a:avLst/>
            </a:prstGeom>
            <a:noFill/>
          </p:spPr>
          <p:txBody>
            <a:bodyPr>
              <a:spAutoFit/>
            </a:bodyPr>
            <a:lstStyle/>
            <a:p>
              <a:pPr>
                <a:defRPr/>
              </a:pPr>
              <a:r>
                <a:rPr kumimoji="1" lang="ja-JP" altLang="en-US" sz="1200" dirty="0">
                  <a:solidFill>
                    <a:schemeClr val="bg2">
                      <a:lumMod val="25000"/>
                    </a:schemeClr>
                  </a:solidFill>
                  <a:latin typeface="ふい字" panose="02000609000000000000" pitchFamily="1" charset="-128"/>
                  <a:ea typeface="ふい字" panose="02000609000000000000" pitchFamily="1" charset="-128"/>
                </a:rPr>
                <a:t>②車両デザイン</a:t>
              </a:r>
            </a:p>
          </p:txBody>
        </p:sp>
        <p:sp>
          <p:nvSpPr>
            <p:cNvPr id="37" name="テキスト ボックス 36">
              <a:extLst>
                <a:ext uri="{FF2B5EF4-FFF2-40B4-BE49-F238E27FC236}">
                  <a16:creationId xmlns:a16="http://schemas.microsoft.com/office/drawing/2014/main" id="{42D22F4F-AA88-4203-8D93-957205750AA4}"/>
                </a:ext>
              </a:extLst>
            </p:cNvPr>
            <p:cNvSpPr txBox="1"/>
            <p:nvPr/>
          </p:nvSpPr>
          <p:spPr bwMode="auto">
            <a:xfrm>
              <a:off x="8710613" y="4176713"/>
              <a:ext cx="1831975" cy="1631950"/>
            </a:xfrm>
            <a:prstGeom prst="rect">
              <a:avLst/>
            </a:prstGeom>
            <a:noFill/>
          </p:spPr>
          <p:txBody>
            <a:bodyPr>
              <a:spAutoFit/>
            </a:bodyPr>
            <a:lstStyle/>
            <a:p>
              <a:pPr>
                <a:defRPr/>
              </a:pPr>
              <a:r>
                <a:rPr kumimoji="1" lang="ja-JP" altLang="en-US" sz="1000" dirty="0">
                  <a:solidFill>
                    <a:schemeClr val="bg2">
                      <a:lumMod val="25000"/>
                    </a:schemeClr>
                  </a:solidFill>
                  <a:latin typeface="ふい字" panose="02000609000000000000" pitchFamily="1" charset="-128"/>
                  <a:ea typeface="ふい字" panose="02000609000000000000" pitchFamily="1" charset="-128"/>
                </a:rPr>
                <a:t>昔の路面電車をイメージしたレトロ調のデザインです。内装にもこだわり、赤レンガ倉庫をイメージしたレンガ調のデザイン、またみなと横浜をイメージして、一部の車両には、船をモチーフとした鐘が取り付けられています。</a:t>
              </a:r>
            </a:p>
            <a:p>
              <a:pPr>
                <a:defRPr/>
              </a:pPr>
              <a:r>
                <a:rPr kumimoji="1" lang="ja-JP" altLang="en-US" sz="1000" dirty="0">
                  <a:solidFill>
                    <a:schemeClr val="bg2">
                      <a:lumMod val="25000"/>
                    </a:schemeClr>
                  </a:solidFill>
                  <a:latin typeface="ふい字" panose="02000609000000000000" pitchFamily="1" charset="-128"/>
                  <a:ea typeface="ふい字" panose="02000609000000000000" pitchFamily="1" charset="-128"/>
                </a:rPr>
                <a:t>探してみてくださいね！</a:t>
              </a:r>
            </a:p>
          </p:txBody>
        </p:sp>
        <p:sp>
          <p:nvSpPr>
            <p:cNvPr id="38" name="テキスト ボックス 37">
              <a:extLst>
                <a:ext uri="{FF2B5EF4-FFF2-40B4-BE49-F238E27FC236}">
                  <a16:creationId xmlns:a16="http://schemas.microsoft.com/office/drawing/2014/main" id="{ED75422F-E976-4C72-8689-4316C78F64C8}"/>
                </a:ext>
              </a:extLst>
            </p:cNvPr>
            <p:cNvSpPr txBox="1"/>
            <p:nvPr/>
          </p:nvSpPr>
          <p:spPr bwMode="auto">
            <a:xfrm>
              <a:off x="7551738" y="5765800"/>
              <a:ext cx="1570038" cy="301625"/>
            </a:xfrm>
            <a:prstGeom prst="rect">
              <a:avLst/>
            </a:prstGeom>
            <a:noFill/>
          </p:spPr>
          <p:txBody>
            <a:bodyPr wrap="none">
              <a:spAutoFit/>
            </a:bodyPr>
            <a:lstStyle/>
            <a:p>
              <a:pPr>
                <a:defRPr/>
              </a:pPr>
              <a:r>
                <a:rPr kumimoji="1" lang="ja-JP" altLang="en-US" sz="1200" dirty="0">
                  <a:solidFill>
                    <a:schemeClr val="bg2">
                      <a:lumMod val="25000"/>
                    </a:schemeClr>
                  </a:solidFill>
                  <a:latin typeface="ふい字" panose="02000609000000000000" pitchFamily="1" charset="-128"/>
                  <a:ea typeface="ふい字" panose="02000609000000000000" pitchFamily="1" charset="-128"/>
                </a:rPr>
                <a:t>③ナンバープレート</a:t>
              </a:r>
            </a:p>
          </p:txBody>
        </p:sp>
        <p:sp>
          <p:nvSpPr>
            <p:cNvPr id="39" name="テキスト ボックス 38">
              <a:extLst>
                <a:ext uri="{FF2B5EF4-FFF2-40B4-BE49-F238E27FC236}">
                  <a16:creationId xmlns:a16="http://schemas.microsoft.com/office/drawing/2014/main" id="{FBE1896C-4870-4B66-A738-0791019F2538}"/>
                </a:ext>
              </a:extLst>
            </p:cNvPr>
            <p:cNvSpPr txBox="1"/>
            <p:nvPr/>
          </p:nvSpPr>
          <p:spPr bwMode="auto">
            <a:xfrm>
              <a:off x="8683626" y="6008688"/>
              <a:ext cx="1858962" cy="862012"/>
            </a:xfrm>
            <a:prstGeom prst="rect">
              <a:avLst/>
            </a:prstGeom>
            <a:noFill/>
          </p:spPr>
          <p:txBody>
            <a:bodyPr>
              <a:spAutoFit/>
            </a:bodyPr>
            <a:lstStyle/>
            <a:p>
              <a:pPr>
                <a:defRPr/>
              </a:pPr>
              <a:r>
                <a:rPr kumimoji="1" lang="ja-JP" altLang="en-US" sz="1000" dirty="0">
                  <a:solidFill>
                    <a:schemeClr val="bg2">
                      <a:lumMod val="25000"/>
                    </a:schemeClr>
                  </a:solidFill>
                  <a:latin typeface="ふい字" panose="02000609000000000000" pitchFamily="1" charset="-128"/>
                  <a:ea typeface="ふい字" panose="02000609000000000000" pitchFamily="1" charset="-128"/>
                </a:rPr>
                <a:t>実は、あかいくつのナンバーはすべて「</a:t>
              </a:r>
              <a:r>
                <a:rPr kumimoji="1" lang="en-US" altLang="ja-JP" sz="1000" dirty="0">
                  <a:solidFill>
                    <a:schemeClr val="bg2">
                      <a:lumMod val="25000"/>
                    </a:schemeClr>
                  </a:solidFill>
                  <a:latin typeface="ふい字" panose="02000609000000000000" pitchFamily="1" charset="-128"/>
                  <a:ea typeface="ふい字" panose="02000609000000000000" pitchFamily="1" charset="-128"/>
                </a:rPr>
                <a:t>150</a:t>
              </a:r>
              <a:r>
                <a:rPr kumimoji="1" lang="ja-JP" altLang="en-US" sz="1000" dirty="0">
                  <a:solidFill>
                    <a:schemeClr val="bg2">
                      <a:lumMod val="25000"/>
                    </a:schemeClr>
                  </a:solidFill>
                  <a:latin typeface="ふい字" panose="02000609000000000000" pitchFamily="1" charset="-128"/>
                  <a:ea typeface="ふい字" panose="02000609000000000000" pitchFamily="1" charset="-128"/>
                </a:rPr>
                <a:t>」！</a:t>
              </a:r>
            </a:p>
            <a:p>
              <a:pPr>
                <a:defRPr/>
              </a:pPr>
              <a:r>
                <a:rPr kumimoji="1" lang="en-US" altLang="ja-JP" sz="1000" dirty="0">
                  <a:solidFill>
                    <a:schemeClr val="bg2">
                      <a:lumMod val="25000"/>
                    </a:schemeClr>
                  </a:solidFill>
                  <a:latin typeface="ふい字" panose="02000609000000000000" pitchFamily="1" charset="-128"/>
                  <a:ea typeface="ふい字" panose="02000609000000000000" pitchFamily="1" charset="-128"/>
                </a:rPr>
                <a:t>2009</a:t>
              </a:r>
              <a:r>
                <a:rPr kumimoji="1" lang="ja-JP" altLang="en-US" sz="1000" dirty="0">
                  <a:solidFill>
                    <a:schemeClr val="bg2">
                      <a:lumMod val="25000"/>
                    </a:schemeClr>
                  </a:solidFill>
                  <a:latin typeface="ふい字" panose="02000609000000000000" pitchFamily="1" charset="-128"/>
                  <a:ea typeface="ふい字" panose="02000609000000000000" pitchFamily="1" charset="-128"/>
                </a:rPr>
                <a:t>年、横浜開港</a:t>
              </a:r>
              <a:r>
                <a:rPr kumimoji="1" lang="en-US" altLang="ja-JP" sz="1000" dirty="0">
                  <a:solidFill>
                    <a:schemeClr val="bg2">
                      <a:lumMod val="25000"/>
                    </a:schemeClr>
                  </a:solidFill>
                  <a:latin typeface="ふい字" panose="02000609000000000000" pitchFamily="1" charset="-128"/>
                  <a:ea typeface="ふい字" panose="02000609000000000000" pitchFamily="1" charset="-128"/>
                </a:rPr>
                <a:t>150</a:t>
              </a:r>
              <a:r>
                <a:rPr kumimoji="1" lang="ja-JP" altLang="en-US" sz="1000" dirty="0">
                  <a:solidFill>
                    <a:schemeClr val="bg2">
                      <a:lumMod val="25000"/>
                    </a:schemeClr>
                  </a:solidFill>
                  <a:latin typeface="ふい字" panose="02000609000000000000" pitchFamily="1" charset="-128"/>
                  <a:ea typeface="ふい字" panose="02000609000000000000" pitchFamily="1" charset="-128"/>
                </a:rPr>
                <a:t>周</a:t>
              </a:r>
              <a:endParaRPr kumimoji="1" lang="en-US" altLang="ja-JP" sz="1000" dirty="0">
                <a:solidFill>
                  <a:schemeClr val="bg2">
                    <a:lumMod val="25000"/>
                  </a:schemeClr>
                </a:solidFill>
                <a:latin typeface="ふい字" panose="02000609000000000000" pitchFamily="1" charset="-128"/>
                <a:ea typeface="ふい字" panose="02000609000000000000" pitchFamily="1" charset="-128"/>
              </a:endParaRPr>
            </a:p>
            <a:p>
              <a:pPr>
                <a:defRPr/>
              </a:pPr>
              <a:r>
                <a:rPr kumimoji="1" lang="ja-JP" altLang="en-US" sz="1000" dirty="0">
                  <a:solidFill>
                    <a:schemeClr val="bg2">
                      <a:lumMod val="25000"/>
                    </a:schemeClr>
                  </a:solidFill>
                  <a:latin typeface="ふい字" panose="02000609000000000000" pitchFamily="1" charset="-128"/>
                  <a:ea typeface="ふい字" panose="02000609000000000000" pitchFamily="1" charset="-128"/>
                </a:rPr>
                <a:t>年の時に走り始めた</a:t>
              </a:r>
              <a:endParaRPr kumimoji="1" lang="en-US" altLang="ja-JP" sz="1000" dirty="0">
                <a:solidFill>
                  <a:schemeClr val="bg2">
                    <a:lumMod val="25000"/>
                  </a:schemeClr>
                </a:solidFill>
                <a:latin typeface="ふい字" panose="02000609000000000000" pitchFamily="1" charset="-128"/>
                <a:ea typeface="ふい字" panose="02000609000000000000" pitchFamily="1" charset="-128"/>
              </a:endParaRPr>
            </a:p>
            <a:p>
              <a:pPr>
                <a:defRPr/>
              </a:pPr>
              <a:r>
                <a:rPr kumimoji="1" lang="ja-JP" altLang="en-US" sz="1000" dirty="0">
                  <a:solidFill>
                    <a:schemeClr val="bg2">
                      <a:lumMod val="25000"/>
                    </a:schemeClr>
                  </a:solidFill>
                  <a:latin typeface="ふい字" panose="02000609000000000000" pitchFamily="1" charset="-128"/>
                  <a:ea typeface="ふい字" panose="02000609000000000000" pitchFamily="1" charset="-128"/>
                </a:rPr>
                <a:t>からなのです。</a:t>
              </a:r>
            </a:p>
          </p:txBody>
        </p:sp>
        <p:sp>
          <p:nvSpPr>
            <p:cNvPr id="5148" name="テキスト ボックス 10">
              <a:extLst>
                <a:ext uri="{FF2B5EF4-FFF2-40B4-BE49-F238E27FC236}">
                  <a16:creationId xmlns:a16="http://schemas.microsoft.com/office/drawing/2014/main" id="{9A1B2FCD-F0D3-4591-84E2-43B8700D6FEF}"/>
                </a:ext>
              </a:extLst>
            </p:cNvPr>
            <p:cNvSpPr txBox="1">
              <a:spLocks noChangeArrowheads="1"/>
            </p:cNvSpPr>
            <p:nvPr/>
          </p:nvSpPr>
          <p:spPr bwMode="auto">
            <a:xfrm>
              <a:off x="7850982" y="2151063"/>
              <a:ext cx="22621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r>
                <a:rPr kumimoji="1" lang="ja-JP" altLang="en-US">
                  <a:solidFill>
                    <a:srgbClr val="FF0000"/>
                  </a:solidFill>
                  <a:latin typeface="ふい字" panose="02000609000000000000" pitchFamily="1" charset="-128"/>
                  <a:ea typeface="ふい字" panose="02000609000000000000" pitchFamily="1" charset="-128"/>
                </a:rPr>
                <a:t>あかいくつのひみつ</a:t>
              </a:r>
            </a:p>
          </p:txBody>
        </p:sp>
      </p:grpSp>
      <p:pic>
        <p:nvPicPr>
          <p:cNvPr id="5133" name="グラフィックス 4" descr="クリップ 単色塗りつぶし">
            <a:extLst>
              <a:ext uri="{FF2B5EF4-FFF2-40B4-BE49-F238E27FC236}">
                <a16:creationId xmlns:a16="http://schemas.microsoft.com/office/drawing/2014/main" id="{E118E821-EF41-414B-87C1-3AB3ABADC2F0}"/>
              </a:ext>
            </a:extLst>
          </p:cNvPr>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9759950" y="241300"/>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正方形/長方形 31">
            <a:extLst>
              <a:ext uri="{FF2B5EF4-FFF2-40B4-BE49-F238E27FC236}">
                <a16:creationId xmlns:a16="http://schemas.microsoft.com/office/drawing/2014/main" id="{23B9CE25-BCE4-4064-96A8-25AB1288C3A5}"/>
              </a:ext>
            </a:extLst>
          </p:cNvPr>
          <p:cNvSpPr/>
          <p:nvPr/>
        </p:nvSpPr>
        <p:spPr>
          <a:xfrm>
            <a:off x="433388" y="3554413"/>
            <a:ext cx="6732587" cy="3660775"/>
          </a:xfrm>
          <a:prstGeom prst="rect">
            <a:avLst/>
          </a:prstGeom>
          <a:solidFill>
            <a:srgbClr val="FEEBDC"/>
          </a:solidFill>
          <a:ln w="19050">
            <a:solidFill>
              <a:srgbClr val="F5B5A7"/>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defTabSz="457200" rtl="0" eaLnBrk="0" fontAlgn="base" hangingPunct="0">
              <a:spcBef>
                <a:spcPct val="0"/>
              </a:spcBef>
              <a:spcAft>
                <a:spcPct val="0"/>
              </a:spcAft>
              <a:defRPr kern="1200">
                <a:solidFill>
                  <a:schemeClr val="lt1"/>
                </a:solidFill>
                <a:latin typeface="+mn-lt"/>
                <a:ea typeface="+mn-ea"/>
                <a:cs typeface="+mn-cs"/>
              </a:defRPr>
            </a:lvl1pPr>
            <a:lvl2pPr marL="457200" algn="l" defTabSz="457200" rtl="0" eaLnBrk="0" fontAlgn="base" hangingPunct="0">
              <a:spcBef>
                <a:spcPct val="0"/>
              </a:spcBef>
              <a:spcAft>
                <a:spcPct val="0"/>
              </a:spcAft>
              <a:defRPr kern="1200">
                <a:solidFill>
                  <a:schemeClr val="lt1"/>
                </a:solidFill>
                <a:latin typeface="+mn-lt"/>
                <a:ea typeface="+mn-ea"/>
                <a:cs typeface="+mn-cs"/>
              </a:defRPr>
            </a:lvl2pPr>
            <a:lvl3pPr marL="914400" algn="l" defTabSz="457200" rtl="0" eaLnBrk="0" fontAlgn="base" hangingPunct="0">
              <a:spcBef>
                <a:spcPct val="0"/>
              </a:spcBef>
              <a:spcAft>
                <a:spcPct val="0"/>
              </a:spcAft>
              <a:defRPr kern="1200">
                <a:solidFill>
                  <a:schemeClr val="lt1"/>
                </a:solidFill>
                <a:latin typeface="+mn-lt"/>
                <a:ea typeface="+mn-ea"/>
                <a:cs typeface="+mn-cs"/>
              </a:defRPr>
            </a:lvl3pPr>
            <a:lvl4pPr marL="1371600" algn="l" defTabSz="457200" rtl="0" eaLnBrk="0" fontAlgn="base" hangingPunct="0">
              <a:spcBef>
                <a:spcPct val="0"/>
              </a:spcBef>
              <a:spcAft>
                <a:spcPct val="0"/>
              </a:spcAft>
              <a:defRPr kern="1200">
                <a:solidFill>
                  <a:schemeClr val="lt1"/>
                </a:solidFill>
                <a:latin typeface="+mn-lt"/>
                <a:ea typeface="+mn-ea"/>
                <a:cs typeface="+mn-cs"/>
              </a:defRPr>
            </a:lvl4pPr>
            <a:lvl5pPr marL="1828800" algn="l" defTabSz="457200"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kumimoji="1" lang="ja-JP" altLang="en-US"/>
          </a:p>
        </p:txBody>
      </p:sp>
      <p:sp>
        <p:nvSpPr>
          <p:cNvPr id="33" name="正方形/長方形 32">
            <a:extLst>
              <a:ext uri="{FF2B5EF4-FFF2-40B4-BE49-F238E27FC236}">
                <a16:creationId xmlns:a16="http://schemas.microsoft.com/office/drawing/2014/main" id="{297E9C52-AA69-41C3-9B37-8BAFD75F57F6}"/>
              </a:ext>
            </a:extLst>
          </p:cNvPr>
          <p:cNvSpPr/>
          <p:nvPr/>
        </p:nvSpPr>
        <p:spPr>
          <a:xfrm>
            <a:off x="427038" y="6475413"/>
            <a:ext cx="9913937" cy="801687"/>
          </a:xfrm>
          <a:prstGeom prst="rect">
            <a:avLst/>
          </a:prstGeom>
          <a:gradFill>
            <a:gsLst>
              <a:gs pos="55000">
                <a:srgbClr val="FAF8E9"/>
              </a:gs>
              <a:gs pos="0">
                <a:srgbClr val="F7ABAD"/>
              </a:gs>
              <a:gs pos="100000">
                <a:srgbClr val="F7ABAD"/>
              </a:gs>
            </a:gsLst>
            <a:lin ang="13500000" scaled="1"/>
          </a:gradFill>
          <a:ln w="19050">
            <a:solidFill>
              <a:srgbClr val="F5B5A7"/>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defTabSz="457200" rtl="0" eaLnBrk="0" fontAlgn="base" hangingPunct="0">
              <a:spcBef>
                <a:spcPct val="0"/>
              </a:spcBef>
              <a:spcAft>
                <a:spcPct val="0"/>
              </a:spcAft>
              <a:defRPr kern="1200">
                <a:solidFill>
                  <a:schemeClr val="lt1"/>
                </a:solidFill>
                <a:latin typeface="+mn-lt"/>
                <a:ea typeface="+mn-ea"/>
                <a:cs typeface="+mn-cs"/>
              </a:defRPr>
            </a:lvl1pPr>
            <a:lvl2pPr marL="457200" algn="l" defTabSz="457200" rtl="0" eaLnBrk="0" fontAlgn="base" hangingPunct="0">
              <a:spcBef>
                <a:spcPct val="0"/>
              </a:spcBef>
              <a:spcAft>
                <a:spcPct val="0"/>
              </a:spcAft>
              <a:defRPr kern="1200">
                <a:solidFill>
                  <a:schemeClr val="lt1"/>
                </a:solidFill>
                <a:latin typeface="+mn-lt"/>
                <a:ea typeface="+mn-ea"/>
                <a:cs typeface="+mn-cs"/>
              </a:defRPr>
            </a:lvl2pPr>
            <a:lvl3pPr marL="914400" algn="l" defTabSz="457200" rtl="0" eaLnBrk="0" fontAlgn="base" hangingPunct="0">
              <a:spcBef>
                <a:spcPct val="0"/>
              </a:spcBef>
              <a:spcAft>
                <a:spcPct val="0"/>
              </a:spcAft>
              <a:defRPr kern="1200">
                <a:solidFill>
                  <a:schemeClr val="lt1"/>
                </a:solidFill>
                <a:latin typeface="+mn-lt"/>
                <a:ea typeface="+mn-ea"/>
                <a:cs typeface="+mn-cs"/>
              </a:defRPr>
            </a:lvl3pPr>
            <a:lvl4pPr marL="1371600" algn="l" defTabSz="457200" rtl="0" eaLnBrk="0" fontAlgn="base" hangingPunct="0">
              <a:spcBef>
                <a:spcPct val="0"/>
              </a:spcBef>
              <a:spcAft>
                <a:spcPct val="0"/>
              </a:spcAft>
              <a:defRPr kern="1200">
                <a:solidFill>
                  <a:schemeClr val="lt1"/>
                </a:solidFill>
                <a:latin typeface="+mn-lt"/>
                <a:ea typeface="+mn-ea"/>
                <a:cs typeface="+mn-cs"/>
              </a:defRPr>
            </a:lvl4pPr>
            <a:lvl5pPr marL="1828800" algn="l" defTabSz="457200"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kumimoji="1" lang="ja-JP" altLang="en-US"/>
          </a:p>
        </p:txBody>
      </p:sp>
      <p:sp>
        <p:nvSpPr>
          <p:cNvPr id="17" name="テキスト ボックス 16">
            <a:extLst>
              <a:ext uri="{FF2B5EF4-FFF2-40B4-BE49-F238E27FC236}">
                <a16:creationId xmlns:a16="http://schemas.microsoft.com/office/drawing/2014/main" id="{C9D04FB0-8B5A-48E1-98DD-EF4C81B6D618}"/>
              </a:ext>
            </a:extLst>
          </p:cNvPr>
          <p:cNvSpPr txBox="1"/>
          <p:nvPr/>
        </p:nvSpPr>
        <p:spPr>
          <a:xfrm>
            <a:off x="471488" y="6672263"/>
            <a:ext cx="9879012" cy="552450"/>
          </a:xfrm>
          <a:prstGeom prst="rect">
            <a:avLst/>
          </a:prstGeom>
          <a:noFill/>
        </p:spPr>
        <p:txBody>
          <a:bodyPr>
            <a:spAutoFit/>
          </a:bodyPr>
          <a:lstStyle/>
          <a:p>
            <a:pPr>
              <a:defRPr/>
            </a:pPr>
            <a:r>
              <a:rPr lang="ja-JP" altLang="en-US" sz="1000" dirty="0">
                <a:solidFill>
                  <a:srgbClr val="C00000"/>
                </a:solidFill>
                <a:latin typeface="メイリオ" panose="020B0604030504040204" pitchFamily="50" charset="-128"/>
                <a:ea typeface="メイリオ" panose="020B0604030504040204" pitchFamily="50" charset="-128"/>
              </a:rPr>
              <a:t>あかいくつルート</a:t>
            </a:r>
            <a:endParaRPr lang="en-US" altLang="ja-JP" sz="1000" dirty="0">
              <a:solidFill>
                <a:srgbClr val="C00000"/>
              </a:solidFill>
              <a:latin typeface="メイリオ" panose="020B0604030504040204" pitchFamily="50" charset="-128"/>
              <a:ea typeface="メイリオ" panose="020B0604030504040204" pitchFamily="50" charset="-128"/>
            </a:endParaRPr>
          </a:p>
          <a:p>
            <a:pPr>
              <a:defRPr/>
            </a:pPr>
            <a:endParaRPr lang="en-US" altLang="ja-JP" sz="200" dirty="0">
              <a:solidFill>
                <a:srgbClr val="C00000"/>
              </a:solidFill>
              <a:latin typeface="メイリオ" panose="020B0604030504040204" pitchFamily="50" charset="-128"/>
              <a:ea typeface="メイリオ" panose="020B0604030504040204" pitchFamily="50" charset="-128"/>
            </a:endParaRPr>
          </a:p>
          <a:p>
            <a:pPr>
              <a:defRPr/>
            </a:pPr>
            <a:r>
              <a:rPr lang="ja-JP" altLang="en-US" sz="900" dirty="0">
                <a:solidFill>
                  <a:srgbClr val="C00000"/>
                </a:solidFill>
                <a:latin typeface="メイリオ" panose="020B0604030504040204" pitchFamily="50" charset="-128"/>
                <a:ea typeface="メイリオ" panose="020B0604030504040204" pitchFamily="50" charset="-128"/>
              </a:rPr>
              <a:t>桜木町駅前</a:t>
            </a:r>
            <a:r>
              <a:rPr lang="ja-JP" altLang="en-US" sz="900" dirty="0">
                <a:solidFill>
                  <a:schemeClr val="tx1">
                    <a:lumMod val="85000"/>
                    <a:lumOff val="15000"/>
                  </a:schemeClr>
                </a:solidFill>
                <a:latin typeface="メイリオ" panose="020B0604030504040204" pitchFamily="50" charset="-128"/>
                <a:ea typeface="メイリオ" panose="020B0604030504040204" pitchFamily="50" charset="-128"/>
              </a:rPr>
              <a:t>→馬車道駅前→万国橋・ワールドポーターズ前→ハンマーヘッド→赤レンガ倉庫・マリン＆ウォーク→日本大通り駅県庁前→中華街（朝陽門）→元町入口→港の見える丘公園前→元町入口→マリンタワー前→山下公園前→大さん橋客船ターミナル→赤レンガ倉庫前→ハンマーヘッド→万国橋・ワールドポーターズ前→馬車道駅前→</a:t>
            </a:r>
            <a:r>
              <a:rPr lang="ja-JP" altLang="en-US" sz="900" dirty="0">
                <a:solidFill>
                  <a:srgbClr val="C00000"/>
                </a:solidFill>
                <a:latin typeface="メイリオ" panose="020B0604030504040204" pitchFamily="50" charset="-128"/>
                <a:ea typeface="メイリオ" panose="020B0604030504040204" pitchFamily="50" charset="-128"/>
              </a:rPr>
              <a:t>桜木町駅前</a:t>
            </a:r>
          </a:p>
        </p:txBody>
      </p:sp>
      <p:pic>
        <p:nvPicPr>
          <p:cNvPr id="7176" name="図 2" descr="マップ&#10;&#10;自動的に生成された説明">
            <a:extLst>
              <a:ext uri="{FF2B5EF4-FFF2-40B4-BE49-F238E27FC236}">
                <a16:creationId xmlns:a16="http://schemas.microsoft.com/office/drawing/2014/main" id="{F3FCC3EB-A3D3-4258-BB35-B94D4491765E}"/>
              </a:ext>
            </a:extLst>
          </p:cNvPr>
          <p:cNvPicPr>
            <a:picLocks noChangeAspect="1" noChangeArrowheads="1"/>
          </p:cNvPicPr>
          <p:nvPr/>
        </p:nvPicPr>
        <p:blipFill>
          <a:blip r:embed="rId8"/>
          <a:srcRect/>
          <a:stretch>
            <a:fillRect/>
          </a:stretch>
        </p:blipFill>
        <p:spPr bwMode="auto">
          <a:xfrm>
            <a:off x="468313" y="3594100"/>
            <a:ext cx="6656387" cy="2987675"/>
          </a:xfrm>
          <a:prstGeom prst="rect">
            <a:avLst/>
          </a:prstGeom>
          <a:noFill/>
          <a:ln>
            <a:noFill/>
          </a:ln>
          <a:effectLst>
            <a:outerShdw blurRad="50800" dist="38100" dir="5400000" algn="t" rotWithShape="0">
              <a:prstClr val="black">
                <a:alpha val="40000"/>
              </a:prstClr>
            </a:outerShdw>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a:extLst>
              <a:ext uri="{FF2B5EF4-FFF2-40B4-BE49-F238E27FC236}">
                <a16:creationId xmlns:a16="http://schemas.microsoft.com/office/drawing/2014/main" id="{77E0D7B5-A5B0-42E3-B8CF-F755BB5512E4}"/>
              </a:ext>
            </a:extLst>
          </p:cNvPr>
          <p:cNvSpPr/>
          <p:nvPr/>
        </p:nvSpPr>
        <p:spPr>
          <a:xfrm>
            <a:off x="190500" y="647700"/>
            <a:ext cx="10306050" cy="6684963"/>
          </a:xfrm>
          <a:prstGeom prst="rect">
            <a:avLst/>
          </a:prstGeom>
          <a:solidFill>
            <a:schemeClr val="accent5">
              <a:lumMod val="20000"/>
              <a:lumOff val="8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
        <p:nvSpPr>
          <p:cNvPr id="7171" name="テキスト ボックス 5">
            <a:extLst>
              <a:ext uri="{FF2B5EF4-FFF2-40B4-BE49-F238E27FC236}">
                <a16:creationId xmlns:a16="http://schemas.microsoft.com/office/drawing/2014/main" id="{C42873EE-C67E-418D-88FE-ACB8BAF7ACBF}"/>
              </a:ext>
            </a:extLst>
          </p:cNvPr>
          <p:cNvSpPr txBox="1">
            <a:spLocks noChangeArrowheads="1"/>
          </p:cNvSpPr>
          <p:nvPr/>
        </p:nvSpPr>
        <p:spPr bwMode="auto">
          <a:xfrm>
            <a:off x="3600450" y="1576388"/>
            <a:ext cx="3517900" cy="574675"/>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defRPr/>
            </a:pPr>
            <a:r>
              <a:rPr lang="ja-JP" altLang="en-US" sz="1050" dirty="0">
                <a:solidFill>
                  <a:schemeClr val="tx2">
                    <a:lumMod val="75000"/>
                  </a:schemeClr>
                </a:solidFill>
                <a:latin typeface="メイリオ" panose="020B0604030504040204" pitchFamily="50" charset="-128"/>
                <a:ea typeface="メイリオ" panose="020B0604030504040204" pitchFamily="50" charset="-128"/>
              </a:rPr>
              <a:t>ベイサイドブルーは、横浜駅東口からバス</a:t>
            </a:r>
            <a:r>
              <a:rPr lang="en-US" altLang="ja-JP" sz="1050" dirty="0">
                <a:solidFill>
                  <a:schemeClr val="tx2">
                    <a:lumMod val="75000"/>
                  </a:schemeClr>
                </a:solidFill>
                <a:latin typeface="メイリオ" panose="020B0604030504040204" pitchFamily="50" charset="-128"/>
                <a:ea typeface="メイリオ" panose="020B0604030504040204" pitchFamily="50" charset="-128"/>
              </a:rPr>
              <a:t>1</a:t>
            </a:r>
            <a:r>
              <a:rPr lang="ja-JP" altLang="en-US" sz="1050" dirty="0">
                <a:solidFill>
                  <a:schemeClr val="tx2">
                    <a:lumMod val="75000"/>
                  </a:schemeClr>
                </a:solidFill>
                <a:latin typeface="メイリオ" panose="020B0604030504040204" pitchFamily="50" charset="-128"/>
                <a:ea typeface="メイリオ" panose="020B0604030504040204" pitchFamily="50" charset="-128"/>
              </a:rPr>
              <a:t>本で、</a:t>
            </a:r>
            <a:endParaRPr lang="en-US" altLang="ja-JP" sz="1050" dirty="0">
              <a:solidFill>
                <a:schemeClr val="tx2">
                  <a:lumMod val="75000"/>
                </a:schemeClr>
              </a:solidFill>
              <a:latin typeface="メイリオ" panose="020B0604030504040204" pitchFamily="50" charset="-128"/>
              <a:ea typeface="メイリオ" panose="020B0604030504040204" pitchFamily="50" charset="-128"/>
            </a:endParaRPr>
          </a:p>
          <a:p>
            <a:pPr>
              <a:defRPr/>
            </a:pPr>
            <a:r>
              <a:rPr lang="ja-JP" altLang="en-US" sz="1050" dirty="0">
                <a:solidFill>
                  <a:schemeClr val="tx2">
                    <a:lumMod val="75000"/>
                  </a:schemeClr>
                </a:solidFill>
                <a:latin typeface="メイリオ" panose="020B0604030504040204" pitchFamily="50" charset="-128"/>
                <a:ea typeface="メイリオ" panose="020B0604030504040204" pitchFamily="50" charset="-128"/>
              </a:rPr>
              <a:t>みなとみらい・山下エリア・中華街・赤レンガ倉庫など有名スポットにアクセスできる連節バスです。</a:t>
            </a:r>
          </a:p>
        </p:txBody>
      </p:sp>
      <p:pic>
        <p:nvPicPr>
          <p:cNvPr id="10244" name="図 2" descr="道路脇に停まっているバス&#10;&#10;自動的に生成された説明">
            <a:extLst>
              <a:ext uri="{FF2B5EF4-FFF2-40B4-BE49-F238E27FC236}">
                <a16:creationId xmlns:a16="http://schemas.microsoft.com/office/drawing/2014/main" id="{656DEE6C-F767-4F4B-A9D7-E70B27DFE5A7}"/>
              </a:ext>
            </a:extLst>
          </p:cNvPr>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519113" y="1339850"/>
            <a:ext cx="2930525" cy="1727200"/>
          </a:xfrm>
          <a:prstGeom prst="rect">
            <a:avLst/>
          </a:prstGeom>
          <a:noFill/>
          <a:ln>
            <a:noFill/>
          </a:ln>
          <a:effectLst>
            <a:outerShdw blurRad="63500" sx="102000" sy="102000" algn="ctr" rotWithShape="0">
              <a:prstClr val="black">
                <a:alpha val="40000"/>
              </a:prstClr>
            </a:outerShdw>
          </a:effectLst>
        </p:spPr>
      </p:pic>
      <p:sp>
        <p:nvSpPr>
          <p:cNvPr id="18" name="テキスト ボックス 16">
            <a:extLst>
              <a:ext uri="{FF2B5EF4-FFF2-40B4-BE49-F238E27FC236}">
                <a16:creationId xmlns:a16="http://schemas.microsoft.com/office/drawing/2014/main" id="{3790498A-2D72-41D4-99F7-66F37619EBDF}"/>
              </a:ext>
            </a:extLst>
          </p:cNvPr>
          <p:cNvSpPr txBox="1">
            <a:spLocks noChangeArrowheads="1"/>
          </p:cNvSpPr>
          <p:nvPr/>
        </p:nvSpPr>
        <p:spPr bwMode="auto">
          <a:xfrm>
            <a:off x="3549928" y="1272778"/>
            <a:ext cx="3963988" cy="323850"/>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defRPr/>
            </a:pPr>
            <a:r>
              <a:rPr lang="ja-JP" altLang="en-US" sz="1500" dirty="0">
                <a:ln w="3175">
                  <a:gradFill flip="none" rotWithShape="1">
                    <a:gsLst>
                      <a:gs pos="0">
                        <a:schemeClr val="accent5">
                          <a:lumMod val="75000"/>
                        </a:schemeClr>
                      </a:gs>
                      <a:gs pos="57000">
                        <a:srgbClr val="00B0F0"/>
                      </a:gs>
                      <a:gs pos="100000">
                        <a:schemeClr val="accent5">
                          <a:lumMod val="75000"/>
                        </a:schemeClr>
                      </a:gs>
                    </a:gsLst>
                    <a:lin ang="16200000" scaled="1"/>
                    <a:tileRect/>
                  </a:gradFill>
                </a:ln>
                <a:gradFill>
                  <a:gsLst>
                    <a:gs pos="0">
                      <a:schemeClr val="accent5">
                        <a:lumMod val="65000"/>
                      </a:schemeClr>
                    </a:gs>
                    <a:gs pos="52000">
                      <a:srgbClr val="00B0F0"/>
                    </a:gs>
                    <a:gs pos="100000">
                      <a:schemeClr val="accent5">
                        <a:lumMod val="75000"/>
                      </a:schemeClr>
                    </a:gs>
                  </a:gsLst>
                  <a:lin ang="16200000" scaled="1"/>
                </a:gradFill>
                <a:effectLst>
                  <a:innerShdw blurRad="63500" dist="50800" dir="10800000">
                    <a:prstClr val="black">
                      <a:alpha val="50000"/>
                    </a:prstClr>
                  </a:innerShdw>
                </a:effectLst>
                <a:latin typeface="メイリオ" panose="020B0604030504040204" pitchFamily="50" charset="-128"/>
                <a:ea typeface="メイリオ" panose="020B0604030504040204" pitchFamily="50" charset="-128"/>
              </a:rPr>
              <a:t>青色が特徴の</a:t>
            </a:r>
            <a:r>
              <a:rPr lang="en-US" altLang="ja-JP" sz="1500" dirty="0">
                <a:ln w="3175">
                  <a:gradFill flip="none" rotWithShape="1">
                    <a:gsLst>
                      <a:gs pos="0">
                        <a:schemeClr val="accent5">
                          <a:lumMod val="75000"/>
                        </a:schemeClr>
                      </a:gs>
                      <a:gs pos="57000">
                        <a:srgbClr val="00B0F0"/>
                      </a:gs>
                      <a:gs pos="100000">
                        <a:schemeClr val="accent5">
                          <a:lumMod val="75000"/>
                        </a:schemeClr>
                      </a:gs>
                    </a:gsLst>
                    <a:lin ang="16200000" scaled="1"/>
                    <a:tileRect/>
                  </a:gradFill>
                </a:ln>
                <a:gradFill>
                  <a:gsLst>
                    <a:gs pos="0">
                      <a:schemeClr val="accent5">
                        <a:lumMod val="65000"/>
                      </a:schemeClr>
                    </a:gs>
                    <a:gs pos="52000">
                      <a:srgbClr val="00B0F0"/>
                    </a:gs>
                    <a:gs pos="100000">
                      <a:schemeClr val="accent5">
                        <a:lumMod val="75000"/>
                      </a:schemeClr>
                    </a:gs>
                  </a:gsLst>
                  <a:lin ang="16200000" scaled="1"/>
                </a:gradFill>
                <a:effectLst>
                  <a:innerShdw blurRad="63500" dist="50800" dir="10800000">
                    <a:prstClr val="black">
                      <a:alpha val="50000"/>
                    </a:prstClr>
                  </a:innerShdw>
                </a:effectLst>
                <a:latin typeface="メイリオ" panose="020B0604030504040204" pitchFamily="50" charset="-128"/>
                <a:ea typeface="メイリオ" panose="020B0604030504040204" pitchFamily="50" charset="-128"/>
              </a:rPr>
              <a:t>2</a:t>
            </a:r>
            <a:r>
              <a:rPr lang="ja-JP" altLang="en-US" sz="1500" dirty="0">
                <a:ln w="3175">
                  <a:gradFill flip="none" rotWithShape="1">
                    <a:gsLst>
                      <a:gs pos="0">
                        <a:schemeClr val="accent5">
                          <a:lumMod val="75000"/>
                        </a:schemeClr>
                      </a:gs>
                      <a:gs pos="57000">
                        <a:srgbClr val="00B0F0"/>
                      </a:gs>
                      <a:gs pos="100000">
                        <a:schemeClr val="accent5">
                          <a:lumMod val="75000"/>
                        </a:schemeClr>
                      </a:gs>
                    </a:gsLst>
                    <a:lin ang="16200000" scaled="1"/>
                    <a:tileRect/>
                  </a:gradFill>
                </a:ln>
                <a:gradFill>
                  <a:gsLst>
                    <a:gs pos="0">
                      <a:schemeClr val="accent5">
                        <a:lumMod val="65000"/>
                      </a:schemeClr>
                    </a:gs>
                    <a:gs pos="52000">
                      <a:srgbClr val="00B0F0"/>
                    </a:gs>
                    <a:gs pos="100000">
                      <a:schemeClr val="accent5">
                        <a:lumMod val="75000"/>
                      </a:schemeClr>
                    </a:gs>
                  </a:gsLst>
                  <a:lin ang="16200000" scaled="1"/>
                </a:gradFill>
                <a:effectLst>
                  <a:innerShdw blurRad="63500" dist="50800" dir="10800000">
                    <a:prstClr val="black">
                      <a:alpha val="50000"/>
                    </a:prstClr>
                  </a:innerShdw>
                </a:effectLst>
                <a:latin typeface="メイリオ" panose="020B0604030504040204" pitchFamily="50" charset="-128"/>
                <a:ea typeface="メイリオ" panose="020B0604030504040204" pitchFamily="50" charset="-128"/>
              </a:rPr>
              <a:t>両連結のダイナミックバス！</a:t>
            </a:r>
          </a:p>
        </p:txBody>
      </p:sp>
      <p:sp>
        <p:nvSpPr>
          <p:cNvPr id="6150" name="テキスト ボックス 14">
            <a:extLst>
              <a:ext uri="{FF2B5EF4-FFF2-40B4-BE49-F238E27FC236}">
                <a16:creationId xmlns:a16="http://schemas.microsoft.com/office/drawing/2014/main" id="{6423F227-9BB1-4D48-8353-C854173616F5}"/>
              </a:ext>
            </a:extLst>
          </p:cNvPr>
          <p:cNvSpPr txBox="1">
            <a:spLocks noChangeArrowheads="1"/>
          </p:cNvSpPr>
          <p:nvPr/>
        </p:nvSpPr>
        <p:spPr bwMode="auto">
          <a:xfrm>
            <a:off x="519113" y="7364413"/>
            <a:ext cx="835818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r>
              <a:rPr lang="en-US" altLang="ja-JP" sz="800">
                <a:solidFill>
                  <a:srgbClr val="000000"/>
                </a:solidFill>
                <a:latin typeface="メイリオ" panose="020B0604030504040204" pitchFamily="50" charset="-128"/>
                <a:ea typeface="メイリオ" panose="020B0604030504040204" pitchFamily="50" charset="-128"/>
              </a:rPr>
              <a:t>BAYSIDE BLUE</a:t>
            </a:r>
            <a:r>
              <a:rPr lang="ja-JP" altLang="en-US" sz="800">
                <a:solidFill>
                  <a:srgbClr val="000000"/>
                </a:solidFill>
                <a:latin typeface="メイリオ" panose="020B0604030504040204" pitchFamily="50" charset="-128"/>
                <a:ea typeface="メイリオ" panose="020B0604030504040204" pitchFamily="50" charset="-128"/>
              </a:rPr>
              <a:t>（ベイサイドブルー）で横浜観光！</a:t>
            </a:r>
            <a:r>
              <a:rPr lang="ja-JP" altLang="en-US" sz="800">
                <a:latin typeface="メイリオ" panose="020B0604030504040204" pitchFamily="50" charset="-128"/>
                <a:ea typeface="メイリオ" panose="020B0604030504040204" pitchFamily="50" charset="-128"/>
              </a:rPr>
              <a:t>：</a:t>
            </a:r>
            <a:r>
              <a:rPr lang="en-US" altLang="ja-JP" sz="800">
                <a:latin typeface="メイリオ" panose="020B0604030504040204" pitchFamily="50" charset="-128"/>
                <a:ea typeface="メイリオ" panose="020B0604030504040204" pitchFamily="50" charset="-128"/>
              </a:rPr>
              <a:t>https://www.welcome.city.yokohama.jp/transit/bayside-blue/</a:t>
            </a:r>
            <a:endParaRPr lang="ja-JP" altLang="en-US" sz="800">
              <a:latin typeface="メイリオ" panose="020B0604030504040204" pitchFamily="50" charset="-128"/>
              <a:ea typeface="メイリオ" panose="020B0604030504040204" pitchFamily="50" charset="-128"/>
            </a:endParaRPr>
          </a:p>
        </p:txBody>
      </p:sp>
      <p:sp>
        <p:nvSpPr>
          <p:cNvPr id="28" name="正方形/長方形 27">
            <a:extLst>
              <a:ext uri="{FF2B5EF4-FFF2-40B4-BE49-F238E27FC236}">
                <a16:creationId xmlns:a16="http://schemas.microsoft.com/office/drawing/2014/main" id="{56F00814-19BE-4090-BE8B-729ECF03F762}"/>
              </a:ext>
            </a:extLst>
          </p:cNvPr>
          <p:cNvSpPr/>
          <p:nvPr/>
        </p:nvSpPr>
        <p:spPr>
          <a:xfrm>
            <a:off x="7135813" y="6748463"/>
            <a:ext cx="84137" cy="530225"/>
          </a:xfrm>
          <a:prstGeom prst="rect">
            <a:avLst/>
          </a:prstGeom>
          <a:solidFill>
            <a:srgbClr val="C0E4F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
        <p:nvSpPr>
          <p:cNvPr id="27" name="テキスト ボックス 3">
            <a:extLst>
              <a:ext uri="{FF2B5EF4-FFF2-40B4-BE49-F238E27FC236}">
                <a16:creationId xmlns:a16="http://schemas.microsoft.com/office/drawing/2014/main" id="{10C2098E-9BCE-4AAF-ADE3-F8735032E3CD}"/>
              </a:ext>
            </a:extLst>
          </p:cNvPr>
          <p:cNvSpPr txBox="1">
            <a:spLocks noChangeArrowheads="1"/>
          </p:cNvSpPr>
          <p:nvPr/>
        </p:nvSpPr>
        <p:spPr bwMode="auto">
          <a:xfrm>
            <a:off x="438942" y="736819"/>
            <a:ext cx="7131846" cy="584775"/>
          </a:xfrm>
          <a:prstGeom prst="rect">
            <a:avLst/>
          </a:prstGeom>
          <a:noFill/>
          <a:ln>
            <a:noFill/>
          </a:ln>
          <a:effectLst>
            <a:outerShdw blurRad="50800" dist="38100" dir="5400000" algn="t" rotWithShape="0">
              <a:schemeClr val="bg2">
                <a:lumMod val="90000"/>
                <a:alpha val="40000"/>
              </a:schemeClr>
            </a:outerShdw>
          </a:effec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defRPr/>
            </a:pPr>
            <a:r>
              <a:rPr kumimoji="1" lang="ja-JP" altLang="en-US" sz="1600" b="1" dirty="0">
                <a:gradFill flip="none" rotWithShape="1">
                  <a:gsLst>
                    <a:gs pos="49000">
                      <a:srgbClr val="00B0F0"/>
                    </a:gs>
                    <a:gs pos="0">
                      <a:schemeClr val="accent5">
                        <a:lumMod val="75000"/>
                      </a:schemeClr>
                    </a:gs>
                    <a:gs pos="98000">
                      <a:schemeClr val="accent5">
                        <a:lumMod val="75000"/>
                      </a:schemeClr>
                    </a:gs>
                  </a:gsLst>
                  <a:path path="rect">
                    <a:fillToRect l="100000" b="100000"/>
                  </a:path>
                  <a:tileRect t="-100000" r="-100000"/>
                </a:gradFill>
                <a:latin typeface="メイリオ" panose="020B0604030504040204" pitchFamily="50" charset="-128"/>
                <a:ea typeface="メイリオ" panose="020B0604030504040204" pitchFamily="50" charset="-128"/>
              </a:rPr>
              <a:t>交通情報</a:t>
            </a:r>
            <a:r>
              <a:rPr kumimoji="1" lang="ja-JP" altLang="en-US" sz="1600" b="1" dirty="0">
                <a:gradFill flip="none" rotWithShape="1">
                  <a:gsLst>
                    <a:gs pos="49000">
                      <a:srgbClr val="00B0F0"/>
                    </a:gs>
                    <a:gs pos="0">
                      <a:schemeClr val="accent5">
                        <a:lumMod val="75000"/>
                      </a:schemeClr>
                    </a:gs>
                    <a:gs pos="98000">
                      <a:schemeClr val="accent5">
                        <a:lumMod val="75000"/>
                      </a:schemeClr>
                    </a:gs>
                  </a:gsLst>
                  <a:path path="rect">
                    <a:fillToRect r="100000" b="100000"/>
                  </a:path>
                  <a:tileRect l="-100000" t="-100000"/>
                </a:gradFill>
                <a:latin typeface="メイリオ" panose="020B0604030504040204" pitchFamily="50" charset="-128"/>
                <a:ea typeface="メイリオ" panose="020B0604030504040204" pitchFamily="50" charset="-128"/>
              </a:rPr>
              <a:t>②</a:t>
            </a:r>
            <a:r>
              <a:rPr kumimoji="1" lang="ja-JP" altLang="en-US" sz="1050" b="1" dirty="0">
                <a:gradFill flip="none" rotWithShape="1">
                  <a:gsLst>
                    <a:gs pos="49000">
                      <a:srgbClr val="00B0F0"/>
                    </a:gs>
                    <a:gs pos="0">
                      <a:schemeClr val="accent5">
                        <a:lumMod val="75000"/>
                      </a:schemeClr>
                    </a:gs>
                    <a:gs pos="98000">
                      <a:schemeClr val="accent5">
                        <a:lumMod val="75000"/>
                      </a:schemeClr>
                    </a:gs>
                  </a:gsLst>
                  <a:path path="rect">
                    <a:fillToRect r="100000" b="100000"/>
                  </a:path>
                  <a:tileRect l="-100000" t="-100000"/>
                </a:gradFill>
                <a:latin typeface="メイリオ" panose="020B0604030504040204" pitchFamily="50" charset="-128"/>
                <a:ea typeface="メイリオ" panose="020B0604030504040204" pitchFamily="50" charset="-128"/>
              </a:rPr>
              <a:t>　</a:t>
            </a:r>
            <a:r>
              <a:rPr kumimoji="1" lang="en-US" altLang="ja-JP" sz="3200" b="1" dirty="0">
                <a:gradFill flip="none" rotWithShape="1">
                  <a:gsLst>
                    <a:gs pos="49000">
                      <a:srgbClr val="00B0F0"/>
                    </a:gs>
                    <a:gs pos="0">
                      <a:schemeClr val="accent5">
                        <a:lumMod val="75000"/>
                      </a:schemeClr>
                    </a:gs>
                    <a:gs pos="98000">
                      <a:schemeClr val="accent5">
                        <a:lumMod val="75000"/>
                      </a:schemeClr>
                    </a:gs>
                  </a:gsLst>
                  <a:path path="rect">
                    <a:fillToRect r="100000" b="100000"/>
                  </a:path>
                  <a:tileRect l="-100000" t="-100000"/>
                </a:gradFill>
                <a:latin typeface="メイリオ" panose="020B0604030504040204" pitchFamily="50" charset="-128"/>
                <a:ea typeface="メイリオ" panose="020B0604030504040204" pitchFamily="50" charset="-128"/>
              </a:rPr>
              <a:t>BAYSIDE BLUE</a:t>
            </a:r>
            <a:r>
              <a:rPr kumimoji="1" lang="en-US" altLang="ja-JP" sz="2000" b="1" dirty="0">
                <a:gradFill flip="none" rotWithShape="1">
                  <a:gsLst>
                    <a:gs pos="49000">
                      <a:srgbClr val="00B0F0"/>
                    </a:gs>
                    <a:gs pos="0">
                      <a:schemeClr val="accent5">
                        <a:lumMod val="75000"/>
                      </a:schemeClr>
                    </a:gs>
                    <a:gs pos="98000">
                      <a:schemeClr val="accent5">
                        <a:lumMod val="75000"/>
                      </a:schemeClr>
                    </a:gs>
                  </a:gsLst>
                  <a:path path="rect">
                    <a:fillToRect r="100000" b="100000"/>
                  </a:path>
                  <a:tileRect l="-100000" t="-100000"/>
                </a:gradFill>
                <a:latin typeface="メイリオ" panose="020B0604030504040204" pitchFamily="50" charset="-128"/>
                <a:ea typeface="メイリオ" panose="020B0604030504040204" pitchFamily="50" charset="-128"/>
              </a:rPr>
              <a:t>(</a:t>
            </a:r>
            <a:r>
              <a:rPr kumimoji="1" lang="ja-JP" altLang="en-US" sz="2000" b="1" dirty="0">
                <a:gradFill flip="none" rotWithShape="1">
                  <a:gsLst>
                    <a:gs pos="49000">
                      <a:srgbClr val="00B0F0"/>
                    </a:gs>
                    <a:gs pos="0">
                      <a:schemeClr val="accent5">
                        <a:lumMod val="75000"/>
                      </a:schemeClr>
                    </a:gs>
                    <a:gs pos="98000">
                      <a:schemeClr val="accent5">
                        <a:lumMod val="75000"/>
                      </a:schemeClr>
                    </a:gs>
                  </a:gsLst>
                  <a:path path="rect">
                    <a:fillToRect r="100000" b="100000"/>
                  </a:path>
                  <a:tileRect l="-100000" t="-100000"/>
                </a:gradFill>
                <a:latin typeface="メイリオ" panose="020B0604030504040204" pitchFamily="50" charset="-128"/>
                <a:ea typeface="メイリオ" panose="020B0604030504040204" pitchFamily="50" charset="-128"/>
              </a:rPr>
              <a:t>ベイサイドブルー</a:t>
            </a:r>
            <a:r>
              <a:rPr kumimoji="1" lang="en-US" altLang="ja-JP" sz="2000" b="1" dirty="0">
                <a:gradFill flip="none" rotWithShape="1">
                  <a:gsLst>
                    <a:gs pos="49000">
                      <a:srgbClr val="00B0F0"/>
                    </a:gs>
                    <a:gs pos="0">
                      <a:schemeClr val="accent5">
                        <a:lumMod val="75000"/>
                      </a:schemeClr>
                    </a:gs>
                    <a:gs pos="98000">
                      <a:schemeClr val="accent5">
                        <a:lumMod val="75000"/>
                      </a:schemeClr>
                    </a:gs>
                  </a:gsLst>
                  <a:path path="rect">
                    <a:fillToRect l="100000" b="100000"/>
                  </a:path>
                  <a:tileRect t="-100000" r="-100000"/>
                </a:gradFill>
                <a:latin typeface="メイリオ" panose="020B0604030504040204" pitchFamily="50" charset="-128"/>
                <a:ea typeface="メイリオ" panose="020B0604030504040204" pitchFamily="50" charset="-128"/>
              </a:rPr>
              <a:t>)</a:t>
            </a:r>
            <a:endParaRPr kumimoji="1" lang="en-US" altLang="ja-JP" sz="3000" b="1" dirty="0">
              <a:gradFill flip="none" rotWithShape="1">
                <a:gsLst>
                  <a:gs pos="49000">
                    <a:srgbClr val="00B0F0"/>
                  </a:gs>
                  <a:gs pos="0">
                    <a:schemeClr val="accent5">
                      <a:lumMod val="75000"/>
                    </a:schemeClr>
                  </a:gs>
                  <a:gs pos="98000">
                    <a:schemeClr val="accent5">
                      <a:lumMod val="75000"/>
                    </a:schemeClr>
                  </a:gs>
                </a:gsLst>
                <a:path path="rect">
                  <a:fillToRect l="100000" b="100000"/>
                </a:path>
                <a:tileRect t="-100000" r="-100000"/>
              </a:gradFill>
              <a:latin typeface="メイリオ" panose="020B0604030504040204" pitchFamily="50" charset="-128"/>
              <a:ea typeface="メイリオ" panose="020B0604030504040204" pitchFamily="50" charset="-128"/>
            </a:endParaRPr>
          </a:p>
        </p:txBody>
      </p:sp>
      <p:grpSp>
        <p:nvGrpSpPr>
          <p:cNvPr id="6153" name="グループ化 1">
            <a:extLst>
              <a:ext uri="{FF2B5EF4-FFF2-40B4-BE49-F238E27FC236}">
                <a16:creationId xmlns:a16="http://schemas.microsoft.com/office/drawing/2014/main" id="{D54933CE-11BF-4B0E-B3E0-B9B83EAF32C0}"/>
              </a:ext>
            </a:extLst>
          </p:cNvPr>
          <p:cNvGrpSpPr>
            <a:grpSpLocks/>
          </p:cNvGrpSpPr>
          <p:nvPr/>
        </p:nvGrpSpPr>
        <p:grpSpPr bwMode="auto">
          <a:xfrm>
            <a:off x="3614738" y="2193925"/>
            <a:ext cx="3567112" cy="849313"/>
            <a:chOff x="3614739" y="2193925"/>
            <a:chExt cx="3567112" cy="849313"/>
          </a:xfrm>
        </p:grpSpPr>
        <p:sp>
          <p:nvSpPr>
            <p:cNvPr id="39" name="正方形/長方形 38">
              <a:extLst>
                <a:ext uri="{FF2B5EF4-FFF2-40B4-BE49-F238E27FC236}">
                  <a16:creationId xmlns:a16="http://schemas.microsoft.com/office/drawing/2014/main" id="{9A9D0B65-5485-40A3-A62D-91247F5A49D9}"/>
                </a:ext>
              </a:extLst>
            </p:cNvPr>
            <p:cNvSpPr/>
            <p:nvPr/>
          </p:nvSpPr>
          <p:spPr bwMode="auto">
            <a:xfrm>
              <a:off x="3614739" y="2193925"/>
              <a:ext cx="3521075" cy="849313"/>
            </a:xfrm>
            <a:prstGeom prst="rect">
              <a:avLst/>
            </a:prstGeom>
            <a:gradFill flip="none" rotWithShape="1">
              <a:gsLst>
                <a:gs pos="0">
                  <a:srgbClr val="C0E4F2"/>
                </a:gs>
                <a:gs pos="57000">
                  <a:srgbClr val="DEEBF7"/>
                </a:gs>
                <a:gs pos="100000">
                  <a:srgbClr val="C0E4F2"/>
                </a:gs>
              </a:gsLst>
              <a:lin ang="0" scaled="1"/>
              <a:tileRect/>
            </a:gradFill>
            <a:ln w="19050">
              <a:solidFill>
                <a:srgbClr val="8FAADC"/>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dirty="0"/>
            </a:p>
          </p:txBody>
        </p:sp>
        <p:sp>
          <p:nvSpPr>
            <p:cNvPr id="40" name="テキスト ボックス 21">
              <a:extLst>
                <a:ext uri="{FF2B5EF4-FFF2-40B4-BE49-F238E27FC236}">
                  <a16:creationId xmlns:a16="http://schemas.microsoft.com/office/drawing/2014/main" id="{BF9DD172-935B-4E46-BADA-A3281D885BEA}"/>
                </a:ext>
              </a:extLst>
            </p:cNvPr>
            <p:cNvSpPr txBox="1">
              <a:spLocks noChangeArrowheads="1"/>
            </p:cNvSpPr>
            <p:nvPr/>
          </p:nvSpPr>
          <p:spPr bwMode="auto">
            <a:xfrm>
              <a:off x="3641726" y="2319338"/>
              <a:ext cx="1355725" cy="601662"/>
            </a:xfrm>
            <a:prstGeom prst="rect">
              <a:avLst/>
            </a:prstGeom>
            <a:noFill/>
            <a:ln w="9525">
              <a:noFill/>
              <a:prstDash val="sysDash"/>
              <a:miter lim="800000"/>
              <a:headEnd/>
              <a:tailEnd/>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defRPr/>
              </a:pPr>
              <a:r>
                <a:rPr lang="ja-JP" altLang="en-US" sz="1100" b="1" dirty="0">
                  <a:solidFill>
                    <a:schemeClr val="bg2">
                      <a:lumMod val="25000"/>
                    </a:schemeClr>
                  </a:solidFill>
                  <a:latin typeface="メイリオ" panose="020B0604030504040204" pitchFamily="50" charset="-128"/>
                  <a:ea typeface="メイリオ" panose="020B0604030504040204" pitchFamily="50" charset="-128"/>
                </a:rPr>
                <a:t>運賃</a:t>
              </a:r>
              <a:r>
                <a:rPr lang="ja-JP" altLang="en-US" sz="1100" dirty="0">
                  <a:solidFill>
                    <a:schemeClr val="bg2">
                      <a:lumMod val="25000"/>
                    </a:schemeClr>
                  </a:solidFill>
                  <a:latin typeface="メイリオ" panose="020B0604030504040204" pitchFamily="50" charset="-128"/>
                  <a:ea typeface="メイリオ" panose="020B0604030504040204" pitchFamily="50" charset="-128"/>
                </a:rPr>
                <a:t>　　　　　　</a:t>
              </a:r>
              <a:endParaRPr lang="en-US" altLang="ja-JP" sz="1100" dirty="0">
                <a:solidFill>
                  <a:schemeClr val="bg2">
                    <a:lumMod val="25000"/>
                  </a:schemeClr>
                </a:solidFill>
                <a:latin typeface="メイリオ" panose="020B0604030504040204" pitchFamily="50" charset="-128"/>
                <a:ea typeface="メイリオ" panose="020B0604030504040204" pitchFamily="50" charset="-128"/>
              </a:endParaRPr>
            </a:p>
            <a:p>
              <a:pPr>
                <a:defRPr/>
              </a:pPr>
              <a:r>
                <a:rPr lang="ja-JP" altLang="en-US" sz="1100" dirty="0">
                  <a:solidFill>
                    <a:schemeClr val="bg2">
                      <a:lumMod val="25000"/>
                    </a:schemeClr>
                  </a:solidFill>
                  <a:latin typeface="メイリオ" panose="020B0604030504040204" pitchFamily="50" charset="-128"/>
                  <a:ea typeface="メイリオ" panose="020B0604030504040204" pitchFamily="50" charset="-128"/>
                </a:rPr>
                <a:t>大人：220円/1回　　 　</a:t>
              </a:r>
            </a:p>
            <a:p>
              <a:pPr>
                <a:defRPr/>
              </a:pPr>
              <a:r>
                <a:rPr lang="ja-JP" altLang="en-US" sz="1100" dirty="0">
                  <a:solidFill>
                    <a:schemeClr val="bg2">
                      <a:lumMod val="25000"/>
                    </a:schemeClr>
                  </a:solidFill>
                  <a:latin typeface="メイリオ" panose="020B0604030504040204" pitchFamily="50" charset="-128"/>
                  <a:ea typeface="メイリオ" panose="020B0604030504040204" pitchFamily="50" charset="-128"/>
                </a:rPr>
                <a:t>小児：110円/1回 </a:t>
              </a:r>
              <a:endParaRPr lang="en-US" altLang="ja-JP" sz="1100" dirty="0">
                <a:solidFill>
                  <a:schemeClr val="bg2">
                    <a:lumMod val="25000"/>
                  </a:schemeClr>
                </a:solidFill>
                <a:latin typeface="メイリオ" panose="020B0604030504040204" pitchFamily="50" charset="-128"/>
                <a:ea typeface="メイリオ" panose="020B0604030504040204" pitchFamily="50" charset="-128"/>
              </a:endParaRPr>
            </a:p>
          </p:txBody>
        </p:sp>
        <p:sp>
          <p:nvSpPr>
            <p:cNvPr id="41" name="テキスト ボックス 40">
              <a:extLst>
                <a:ext uri="{FF2B5EF4-FFF2-40B4-BE49-F238E27FC236}">
                  <a16:creationId xmlns:a16="http://schemas.microsoft.com/office/drawing/2014/main" id="{E780D3D3-3CE5-415B-8FDF-C3A79E3D281F}"/>
                </a:ext>
              </a:extLst>
            </p:cNvPr>
            <p:cNvSpPr txBox="1"/>
            <p:nvPr/>
          </p:nvSpPr>
          <p:spPr bwMode="auto">
            <a:xfrm>
              <a:off x="4949826" y="2319338"/>
              <a:ext cx="2232025" cy="600075"/>
            </a:xfrm>
            <a:prstGeom prst="rect">
              <a:avLst/>
            </a:prstGeom>
            <a:noFill/>
          </p:spPr>
          <p:txBody>
            <a:bodyPr>
              <a:spAutoFit/>
            </a:bodyPr>
            <a:lstStyle/>
            <a:p>
              <a:pPr>
                <a:defRPr/>
              </a:pPr>
              <a:r>
                <a:rPr lang="ja-JP" altLang="en-US" sz="1100" b="1" dirty="0">
                  <a:solidFill>
                    <a:schemeClr val="bg2">
                      <a:lumMod val="25000"/>
                    </a:schemeClr>
                  </a:solidFill>
                  <a:latin typeface="メイリオ" panose="020B0604030504040204" pitchFamily="50" charset="-128"/>
                  <a:ea typeface="メイリオ" panose="020B0604030504040204" pitchFamily="50" charset="-128"/>
                </a:rPr>
                <a:t>1日乗車券</a:t>
              </a:r>
              <a:r>
                <a:rPr lang="ja-JP" altLang="en-US" sz="400" b="1" dirty="0">
                  <a:solidFill>
                    <a:schemeClr val="bg2">
                      <a:lumMod val="25000"/>
                    </a:schemeClr>
                  </a:solidFill>
                  <a:latin typeface="メイリオ" panose="020B0604030504040204" pitchFamily="50" charset="-128"/>
                  <a:ea typeface="メイリオ" panose="020B0604030504040204" pitchFamily="50" charset="-128"/>
                </a:rPr>
                <a:t>　</a:t>
              </a:r>
              <a:r>
                <a:rPr lang="en-US" altLang="ja-JP" sz="800" b="1" dirty="0">
                  <a:solidFill>
                    <a:schemeClr val="bg2">
                      <a:lumMod val="25000"/>
                    </a:schemeClr>
                  </a:solidFill>
                  <a:latin typeface="メイリオ" panose="020B0604030504040204" pitchFamily="50" charset="-128"/>
                  <a:ea typeface="メイリオ" panose="020B0604030504040204" pitchFamily="50" charset="-128"/>
                </a:rPr>
                <a:t>(</a:t>
              </a:r>
              <a:r>
                <a:rPr lang="ja-JP" altLang="en-US" sz="800" b="1" dirty="0">
                  <a:solidFill>
                    <a:schemeClr val="bg2">
                      <a:lumMod val="25000"/>
                    </a:schemeClr>
                  </a:solidFill>
                  <a:latin typeface="メイリオ" panose="020B0604030504040204" pitchFamily="50" charset="-128"/>
                  <a:ea typeface="メイリオ" panose="020B0604030504040204" pitchFamily="50" charset="-128"/>
                </a:rPr>
                <a:t>市営バス全線の1日乗車券</a:t>
              </a:r>
              <a:r>
                <a:rPr lang="en-US" altLang="ja-JP" sz="800" b="1" dirty="0">
                  <a:solidFill>
                    <a:schemeClr val="bg2">
                      <a:lumMod val="25000"/>
                    </a:schemeClr>
                  </a:solidFill>
                  <a:latin typeface="メイリオ" panose="020B0604030504040204" pitchFamily="50" charset="-128"/>
                  <a:ea typeface="メイリオ" panose="020B0604030504040204" pitchFamily="50" charset="-128"/>
                </a:rPr>
                <a:t>)</a:t>
              </a:r>
              <a:endParaRPr lang="ja-JP" altLang="en-US" sz="800" b="1" dirty="0">
                <a:solidFill>
                  <a:schemeClr val="bg2">
                    <a:lumMod val="25000"/>
                  </a:schemeClr>
                </a:solidFill>
                <a:latin typeface="メイリオ" panose="020B0604030504040204" pitchFamily="50" charset="-128"/>
                <a:ea typeface="メイリオ" panose="020B0604030504040204" pitchFamily="50" charset="-128"/>
              </a:endParaRPr>
            </a:p>
            <a:p>
              <a:pPr>
                <a:defRPr/>
              </a:pPr>
              <a:r>
                <a:rPr lang="ja-JP" altLang="en-US" sz="1100" dirty="0">
                  <a:solidFill>
                    <a:schemeClr val="bg2">
                      <a:lumMod val="25000"/>
                    </a:schemeClr>
                  </a:solidFill>
                  <a:latin typeface="メイリオ" panose="020B0604030504040204" pitchFamily="50" charset="-128"/>
                  <a:ea typeface="メイリオ" panose="020B0604030504040204" pitchFamily="50" charset="-128"/>
                </a:rPr>
                <a:t>大人：600円　</a:t>
              </a:r>
              <a:endParaRPr lang="en-US" altLang="ja-JP" sz="1100" dirty="0">
                <a:solidFill>
                  <a:schemeClr val="bg2">
                    <a:lumMod val="25000"/>
                  </a:schemeClr>
                </a:solidFill>
                <a:latin typeface="メイリオ" panose="020B0604030504040204" pitchFamily="50" charset="-128"/>
                <a:ea typeface="メイリオ" panose="020B0604030504040204" pitchFamily="50" charset="-128"/>
              </a:endParaRPr>
            </a:p>
            <a:p>
              <a:pPr>
                <a:defRPr/>
              </a:pPr>
              <a:r>
                <a:rPr lang="ja-JP" altLang="en-US" sz="1100" dirty="0">
                  <a:solidFill>
                    <a:schemeClr val="bg2">
                      <a:lumMod val="25000"/>
                    </a:schemeClr>
                  </a:solidFill>
                  <a:latin typeface="メイリオ" panose="020B0604030504040204" pitchFamily="50" charset="-128"/>
                  <a:ea typeface="メイリオ" panose="020B0604030504040204" pitchFamily="50" charset="-128"/>
                </a:rPr>
                <a:t>小児：300円</a:t>
              </a:r>
              <a:endParaRPr lang="ja-JP" altLang="en-US" dirty="0"/>
            </a:p>
          </p:txBody>
        </p:sp>
      </p:grpSp>
      <p:sp>
        <p:nvSpPr>
          <p:cNvPr id="42" name="正方形/長方形 41">
            <a:extLst>
              <a:ext uri="{FF2B5EF4-FFF2-40B4-BE49-F238E27FC236}">
                <a16:creationId xmlns:a16="http://schemas.microsoft.com/office/drawing/2014/main" id="{01FE2D54-E517-4F8E-B75C-8B46A0C257A5}"/>
              </a:ext>
            </a:extLst>
          </p:cNvPr>
          <p:cNvSpPr/>
          <p:nvPr/>
        </p:nvSpPr>
        <p:spPr>
          <a:xfrm>
            <a:off x="-131763" y="144463"/>
            <a:ext cx="4752976" cy="522287"/>
          </a:xfrm>
          <a:prstGeom prst="rect">
            <a:avLst/>
          </a:prstGeom>
          <a:noFill/>
        </p:spPr>
        <p:txBody>
          <a:bodyPr>
            <a:spAutoFit/>
          </a:bodyPr>
          <a:lstStyle/>
          <a:p>
            <a:pPr algn="ctr">
              <a:defRPr/>
            </a:pPr>
            <a:r>
              <a:rPr lang="ja-JP" altLang="en-US" sz="2800" b="1" dirty="0">
                <a:ln w="0"/>
                <a:solidFill>
                  <a:schemeClr val="accent5">
                    <a:lumMod val="50000"/>
                  </a:schemeClr>
                </a:solidFill>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rPr>
              <a:t>横浜の街巡りにはコレ！</a:t>
            </a:r>
          </a:p>
        </p:txBody>
      </p:sp>
      <p:pic>
        <p:nvPicPr>
          <p:cNvPr id="6155" name="図 4" descr="テーブル&#10;&#10;低い精度で自動的に生成された説明">
            <a:extLst>
              <a:ext uri="{FF2B5EF4-FFF2-40B4-BE49-F238E27FC236}">
                <a16:creationId xmlns:a16="http://schemas.microsoft.com/office/drawing/2014/main" id="{96D8654A-0B34-4102-BB0D-1C120960E757}"/>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110413" y="19050"/>
            <a:ext cx="3614737" cy="626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0" name="図 14" descr="ロゴ&#10;&#10;自動的に生成された説明">
            <a:extLst>
              <a:ext uri="{FF2B5EF4-FFF2-40B4-BE49-F238E27FC236}">
                <a16:creationId xmlns:a16="http://schemas.microsoft.com/office/drawing/2014/main" id="{081C526B-35BB-460D-A292-D7D47C00DA59}"/>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7888288" y="1860550"/>
            <a:ext cx="1258887" cy="838200"/>
          </a:xfrm>
          <a:prstGeom prst="rect">
            <a:avLst/>
          </a:prstGeom>
          <a:noFill/>
          <a:ln>
            <a:noFill/>
          </a:ln>
          <a:effectLst>
            <a:outerShdw blurRad="50800" dist="38100" dir="5400000" algn="t" rotWithShape="0">
              <a:prstClr val="black">
                <a:alpha val="40000"/>
              </a:prstClr>
            </a:outerShdw>
          </a:effectLst>
        </p:spPr>
      </p:pic>
      <p:pic>
        <p:nvPicPr>
          <p:cNvPr id="6161" name="図 19" descr="駐車場に停まっているバス&#10;&#10;自動的に生成された説明">
            <a:extLst>
              <a:ext uri="{FF2B5EF4-FFF2-40B4-BE49-F238E27FC236}">
                <a16:creationId xmlns:a16="http://schemas.microsoft.com/office/drawing/2014/main" id="{F5284FD0-6481-494D-A9C7-168B0E94B881}"/>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7888288" y="3340100"/>
            <a:ext cx="1223962" cy="815975"/>
          </a:xfrm>
          <a:prstGeom prst="rect">
            <a:avLst/>
          </a:prstGeom>
          <a:noFill/>
          <a:ln>
            <a:noFill/>
          </a:ln>
          <a:effectLst>
            <a:outerShdw blurRad="50800" dist="38100" dir="5400000" algn="t" rotWithShape="0">
              <a:prstClr val="black">
                <a:alpha val="40000"/>
              </a:prstClr>
            </a:outerShdw>
          </a:effectLst>
        </p:spPr>
      </p:pic>
      <p:pic>
        <p:nvPicPr>
          <p:cNvPr id="6162" name="図 21" descr="建物, オレンジ, バス, 車 が含まれている画像&#10;&#10;自動的に生成された説明">
            <a:extLst>
              <a:ext uri="{FF2B5EF4-FFF2-40B4-BE49-F238E27FC236}">
                <a16:creationId xmlns:a16="http://schemas.microsoft.com/office/drawing/2014/main" id="{8EFE658D-B319-4F75-8175-738C079310FA}"/>
              </a:ext>
            </a:extLst>
          </p:cNvPr>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7888288" y="4821238"/>
            <a:ext cx="1260475" cy="838200"/>
          </a:xfrm>
          <a:prstGeom prst="rect">
            <a:avLst/>
          </a:prstGeom>
          <a:noFill/>
          <a:ln>
            <a:noFill/>
          </a:ln>
          <a:effectLst>
            <a:outerShdw blurRad="50800" dist="38100" dir="5400000" algn="t" rotWithShape="0">
              <a:prstClr val="black">
                <a:alpha val="40000"/>
              </a:prstClr>
            </a:outerShdw>
          </a:effectLst>
        </p:spPr>
      </p:pic>
      <p:sp>
        <p:nvSpPr>
          <p:cNvPr id="30" name="テキスト ボックス 29">
            <a:extLst>
              <a:ext uri="{FF2B5EF4-FFF2-40B4-BE49-F238E27FC236}">
                <a16:creationId xmlns:a16="http://schemas.microsoft.com/office/drawing/2014/main" id="{F21B62F9-81B9-4DB7-B9CB-81B3EE79FAB8}"/>
              </a:ext>
            </a:extLst>
          </p:cNvPr>
          <p:cNvSpPr txBox="1"/>
          <p:nvPr/>
        </p:nvSpPr>
        <p:spPr bwMode="auto">
          <a:xfrm>
            <a:off x="7766050" y="1543050"/>
            <a:ext cx="1417638" cy="277813"/>
          </a:xfrm>
          <a:prstGeom prst="rect">
            <a:avLst/>
          </a:prstGeom>
          <a:noFill/>
        </p:spPr>
        <p:txBody>
          <a:bodyPr wrap="none">
            <a:spAutoFit/>
          </a:bodyPr>
          <a:lstStyle/>
          <a:p>
            <a:pPr>
              <a:defRPr/>
            </a:pPr>
            <a:r>
              <a:rPr kumimoji="1" lang="ja-JP" altLang="en-US" sz="1200" dirty="0">
                <a:solidFill>
                  <a:schemeClr val="bg2">
                    <a:lumMod val="25000"/>
                  </a:schemeClr>
                </a:solidFill>
                <a:latin typeface="ふい字" panose="02000609000000000000" pitchFamily="1" charset="-128"/>
                <a:ea typeface="ふい字" panose="02000609000000000000" pitchFamily="1" charset="-128"/>
              </a:rPr>
              <a:t>①シンボルマーク</a:t>
            </a:r>
          </a:p>
        </p:txBody>
      </p:sp>
      <p:sp>
        <p:nvSpPr>
          <p:cNvPr id="31" name="テキスト ボックス 30">
            <a:extLst>
              <a:ext uri="{FF2B5EF4-FFF2-40B4-BE49-F238E27FC236}">
                <a16:creationId xmlns:a16="http://schemas.microsoft.com/office/drawing/2014/main" id="{BBF56D90-13AB-48DA-8490-C877417DA848}"/>
              </a:ext>
            </a:extLst>
          </p:cNvPr>
          <p:cNvSpPr txBox="1"/>
          <p:nvPr/>
        </p:nvSpPr>
        <p:spPr bwMode="auto">
          <a:xfrm>
            <a:off x="9112250" y="1858963"/>
            <a:ext cx="1384300" cy="860425"/>
          </a:xfrm>
          <a:prstGeom prst="rect">
            <a:avLst/>
          </a:prstGeom>
          <a:noFill/>
        </p:spPr>
        <p:txBody>
          <a:bodyPr>
            <a:spAutoFit/>
          </a:bodyPr>
          <a:lstStyle/>
          <a:p>
            <a:pPr>
              <a:defRPr/>
            </a:pPr>
            <a:r>
              <a:rPr kumimoji="1" lang="ja-JP" altLang="en-US" sz="1000" dirty="0">
                <a:solidFill>
                  <a:schemeClr val="bg2">
                    <a:lumMod val="25000"/>
                  </a:schemeClr>
                </a:solidFill>
                <a:latin typeface="ふい字" panose="02000609000000000000" pitchFamily="1" charset="-128"/>
                <a:ea typeface="ふい字" panose="02000609000000000000" pitchFamily="1" charset="-128"/>
              </a:rPr>
              <a:t>移動する「２つの車体」をダイナミックな「</a:t>
            </a:r>
            <a:r>
              <a:rPr kumimoji="1" lang="en-US" altLang="ja-JP" sz="1000" dirty="0">
                <a:solidFill>
                  <a:schemeClr val="bg2">
                    <a:lumMod val="25000"/>
                  </a:schemeClr>
                </a:solidFill>
                <a:latin typeface="ふい字" panose="02000609000000000000" pitchFamily="1" charset="-128"/>
                <a:ea typeface="ふい字" panose="02000609000000000000" pitchFamily="1" charset="-128"/>
              </a:rPr>
              <a:t>2</a:t>
            </a:r>
            <a:r>
              <a:rPr kumimoji="1" lang="ja-JP" altLang="en-US" sz="1000" dirty="0">
                <a:solidFill>
                  <a:schemeClr val="bg2">
                    <a:lumMod val="25000"/>
                  </a:schemeClr>
                </a:solidFill>
                <a:latin typeface="ふい字" panose="02000609000000000000" pitchFamily="1" charset="-128"/>
                <a:ea typeface="ふい字" panose="02000609000000000000" pitchFamily="1" charset="-128"/>
              </a:rPr>
              <a:t>つの連なる波」に見立ててシンボル化しました。</a:t>
            </a:r>
          </a:p>
        </p:txBody>
      </p:sp>
      <p:sp>
        <p:nvSpPr>
          <p:cNvPr id="32" name="テキスト ボックス 31">
            <a:extLst>
              <a:ext uri="{FF2B5EF4-FFF2-40B4-BE49-F238E27FC236}">
                <a16:creationId xmlns:a16="http://schemas.microsoft.com/office/drawing/2014/main" id="{84D5AB4C-2373-4BF6-BAA8-F3CA00B225D8}"/>
              </a:ext>
            </a:extLst>
          </p:cNvPr>
          <p:cNvSpPr txBox="1"/>
          <p:nvPr/>
        </p:nvSpPr>
        <p:spPr bwMode="auto">
          <a:xfrm>
            <a:off x="7766050" y="3009900"/>
            <a:ext cx="1262063" cy="276225"/>
          </a:xfrm>
          <a:prstGeom prst="rect">
            <a:avLst/>
          </a:prstGeom>
          <a:noFill/>
        </p:spPr>
        <p:txBody>
          <a:bodyPr wrap="none">
            <a:spAutoFit/>
          </a:bodyPr>
          <a:lstStyle/>
          <a:p>
            <a:pPr>
              <a:defRPr/>
            </a:pPr>
            <a:r>
              <a:rPr kumimoji="1" lang="ja-JP" altLang="en-US" sz="1200" dirty="0">
                <a:solidFill>
                  <a:schemeClr val="bg2">
                    <a:lumMod val="25000"/>
                  </a:schemeClr>
                </a:solidFill>
                <a:latin typeface="ふい字" panose="02000609000000000000" pitchFamily="1" charset="-128"/>
                <a:ea typeface="ふい字" panose="02000609000000000000" pitchFamily="1" charset="-128"/>
              </a:rPr>
              <a:t>②カラーリング</a:t>
            </a:r>
          </a:p>
        </p:txBody>
      </p:sp>
      <p:sp>
        <p:nvSpPr>
          <p:cNvPr id="33" name="テキスト ボックス 32">
            <a:extLst>
              <a:ext uri="{FF2B5EF4-FFF2-40B4-BE49-F238E27FC236}">
                <a16:creationId xmlns:a16="http://schemas.microsoft.com/office/drawing/2014/main" id="{977D604D-E5C7-407C-9B83-5FD9CAA1688B}"/>
              </a:ext>
            </a:extLst>
          </p:cNvPr>
          <p:cNvSpPr txBox="1"/>
          <p:nvPr/>
        </p:nvSpPr>
        <p:spPr bwMode="auto">
          <a:xfrm>
            <a:off x="9112250" y="3306763"/>
            <a:ext cx="1373188" cy="1014412"/>
          </a:xfrm>
          <a:prstGeom prst="rect">
            <a:avLst/>
          </a:prstGeom>
          <a:noFill/>
        </p:spPr>
        <p:txBody>
          <a:bodyPr>
            <a:spAutoFit/>
          </a:bodyPr>
          <a:lstStyle/>
          <a:p>
            <a:pPr>
              <a:defRPr/>
            </a:pPr>
            <a:r>
              <a:rPr kumimoji="1" lang="ja-JP" altLang="en-US" sz="1000" dirty="0">
                <a:solidFill>
                  <a:schemeClr val="bg2">
                    <a:lumMod val="25000"/>
                  </a:schemeClr>
                </a:solidFill>
                <a:latin typeface="ふい字" panose="02000609000000000000" pitchFamily="1" charset="-128"/>
                <a:ea typeface="ふい字" panose="02000609000000000000" pitchFamily="1" charset="-128"/>
              </a:rPr>
              <a:t>市民が思う「横浜」にふさわしく、水面のきらめきを表現するマットメタリックブルーを採用しました。</a:t>
            </a:r>
          </a:p>
        </p:txBody>
      </p:sp>
      <p:sp>
        <p:nvSpPr>
          <p:cNvPr id="34" name="テキスト ボックス 33">
            <a:extLst>
              <a:ext uri="{FF2B5EF4-FFF2-40B4-BE49-F238E27FC236}">
                <a16:creationId xmlns:a16="http://schemas.microsoft.com/office/drawing/2014/main" id="{FEFD885D-3751-4F98-9C2A-2C18356C3424}"/>
              </a:ext>
            </a:extLst>
          </p:cNvPr>
          <p:cNvSpPr txBox="1"/>
          <p:nvPr/>
        </p:nvSpPr>
        <p:spPr bwMode="auto">
          <a:xfrm>
            <a:off x="9112250" y="4840288"/>
            <a:ext cx="1373188" cy="554037"/>
          </a:xfrm>
          <a:prstGeom prst="rect">
            <a:avLst/>
          </a:prstGeom>
          <a:noFill/>
        </p:spPr>
        <p:txBody>
          <a:bodyPr>
            <a:spAutoFit/>
          </a:bodyPr>
          <a:lstStyle/>
          <a:p>
            <a:pPr>
              <a:defRPr/>
            </a:pPr>
            <a:r>
              <a:rPr kumimoji="1" lang="en-US" altLang="ja-JP" sz="1000" dirty="0">
                <a:solidFill>
                  <a:schemeClr val="bg2">
                    <a:lumMod val="25000"/>
                  </a:schemeClr>
                </a:solidFill>
                <a:latin typeface="ふい字" panose="02000609000000000000" pitchFamily="1" charset="-128"/>
                <a:ea typeface="ふい字" panose="02000609000000000000" pitchFamily="1" charset="-128"/>
              </a:rPr>
              <a:t>2</a:t>
            </a:r>
            <a:r>
              <a:rPr kumimoji="1" lang="ja-JP" altLang="en-US" sz="1000" dirty="0">
                <a:solidFill>
                  <a:schemeClr val="bg2">
                    <a:lumMod val="25000"/>
                  </a:schemeClr>
                </a:solidFill>
                <a:latin typeface="ふい字" panose="02000609000000000000" pitchFamily="1" charset="-128"/>
                <a:ea typeface="ふい字" panose="02000609000000000000" pitchFamily="1" charset="-128"/>
              </a:rPr>
              <a:t>両連節</a:t>
            </a:r>
            <a:r>
              <a:rPr kumimoji="1" lang="en-US" altLang="ja-JP" sz="1000" dirty="0">
                <a:solidFill>
                  <a:schemeClr val="bg2">
                    <a:lumMod val="25000"/>
                  </a:schemeClr>
                </a:solidFill>
                <a:latin typeface="ふい字" panose="02000609000000000000" pitchFamily="1" charset="-128"/>
                <a:ea typeface="ふい字" panose="02000609000000000000" pitchFamily="1" charset="-128"/>
              </a:rPr>
              <a:t>BAYSIDE BLUE</a:t>
            </a:r>
            <a:r>
              <a:rPr kumimoji="1" lang="ja-JP" altLang="en-US" sz="1000" dirty="0">
                <a:solidFill>
                  <a:schemeClr val="bg2">
                    <a:lumMod val="25000"/>
                  </a:schemeClr>
                </a:solidFill>
                <a:latin typeface="ふい字" panose="02000609000000000000" pitchFamily="1" charset="-128"/>
                <a:ea typeface="ふい字" panose="02000609000000000000" pitchFamily="1" charset="-128"/>
              </a:rPr>
              <a:t>の乗車定員は、なんと</a:t>
            </a:r>
            <a:r>
              <a:rPr kumimoji="1" lang="en-US" altLang="ja-JP" sz="1000" dirty="0">
                <a:solidFill>
                  <a:schemeClr val="bg2">
                    <a:lumMod val="25000"/>
                  </a:schemeClr>
                </a:solidFill>
                <a:latin typeface="ふい字" panose="02000609000000000000" pitchFamily="1" charset="-128"/>
                <a:ea typeface="ふい字" panose="02000609000000000000" pitchFamily="1" charset="-128"/>
              </a:rPr>
              <a:t>113</a:t>
            </a:r>
            <a:r>
              <a:rPr kumimoji="1" lang="ja-JP" altLang="en-US" sz="1000" dirty="0">
                <a:solidFill>
                  <a:schemeClr val="bg2">
                    <a:lumMod val="25000"/>
                  </a:schemeClr>
                </a:solidFill>
                <a:latin typeface="ふい字" panose="02000609000000000000" pitchFamily="1" charset="-128"/>
                <a:ea typeface="ふい字" panose="02000609000000000000" pitchFamily="1" charset="-128"/>
              </a:rPr>
              <a:t>人！！</a:t>
            </a:r>
          </a:p>
        </p:txBody>
      </p:sp>
      <p:sp>
        <p:nvSpPr>
          <p:cNvPr id="35" name="テキスト ボックス 34">
            <a:extLst>
              <a:ext uri="{FF2B5EF4-FFF2-40B4-BE49-F238E27FC236}">
                <a16:creationId xmlns:a16="http://schemas.microsoft.com/office/drawing/2014/main" id="{EDD4E904-8A77-4B0C-A912-03201B530A76}"/>
              </a:ext>
            </a:extLst>
          </p:cNvPr>
          <p:cNvSpPr txBox="1"/>
          <p:nvPr/>
        </p:nvSpPr>
        <p:spPr bwMode="auto">
          <a:xfrm>
            <a:off x="7766050" y="4508500"/>
            <a:ext cx="954088" cy="277813"/>
          </a:xfrm>
          <a:prstGeom prst="rect">
            <a:avLst/>
          </a:prstGeom>
          <a:noFill/>
        </p:spPr>
        <p:txBody>
          <a:bodyPr wrap="none">
            <a:spAutoFit/>
          </a:bodyPr>
          <a:lstStyle/>
          <a:p>
            <a:pPr>
              <a:defRPr/>
            </a:pPr>
            <a:r>
              <a:rPr kumimoji="1" lang="ja-JP" altLang="en-US" sz="1200" dirty="0">
                <a:solidFill>
                  <a:schemeClr val="bg2">
                    <a:lumMod val="25000"/>
                  </a:schemeClr>
                </a:solidFill>
                <a:latin typeface="ふい字" panose="02000609000000000000" pitchFamily="1" charset="-128"/>
                <a:ea typeface="ふい字" panose="02000609000000000000" pitchFamily="1" charset="-128"/>
              </a:rPr>
              <a:t>③乗車定員</a:t>
            </a:r>
          </a:p>
        </p:txBody>
      </p:sp>
      <p:sp>
        <p:nvSpPr>
          <p:cNvPr id="37" name="テキスト ボックス 36">
            <a:extLst>
              <a:ext uri="{FF2B5EF4-FFF2-40B4-BE49-F238E27FC236}">
                <a16:creationId xmlns:a16="http://schemas.microsoft.com/office/drawing/2014/main" id="{B9A26982-E77C-4FCD-B3E1-604112CCA2C8}"/>
              </a:ext>
            </a:extLst>
          </p:cNvPr>
          <p:cNvSpPr txBox="1"/>
          <p:nvPr/>
        </p:nvSpPr>
        <p:spPr bwMode="auto">
          <a:xfrm>
            <a:off x="7766050" y="1057275"/>
            <a:ext cx="2535238" cy="368300"/>
          </a:xfrm>
          <a:prstGeom prst="rect">
            <a:avLst/>
          </a:prstGeom>
          <a:noFill/>
        </p:spPr>
        <p:txBody>
          <a:bodyPr>
            <a:spAutoFit/>
          </a:bodyPr>
          <a:lstStyle/>
          <a:p>
            <a:pPr algn="ctr">
              <a:defRPr/>
            </a:pPr>
            <a:r>
              <a:rPr kumimoji="1" lang="en-US" altLang="ja-JP" dirty="0">
                <a:solidFill>
                  <a:schemeClr val="accent1">
                    <a:lumMod val="75000"/>
                  </a:schemeClr>
                </a:solidFill>
                <a:latin typeface="ふい字" panose="02000609000000000000" pitchFamily="1" charset="-128"/>
                <a:ea typeface="ふい字" panose="02000609000000000000" pitchFamily="1" charset="-128"/>
              </a:rPr>
              <a:t>BAYSIDE BLUE</a:t>
            </a:r>
            <a:r>
              <a:rPr kumimoji="1" lang="ja-JP" altLang="en-US" dirty="0">
                <a:solidFill>
                  <a:schemeClr val="accent1">
                    <a:lumMod val="75000"/>
                  </a:schemeClr>
                </a:solidFill>
                <a:latin typeface="ふい字" panose="02000609000000000000" pitchFamily="1" charset="-128"/>
                <a:ea typeface="ふい字" panose="02000609000000000000" pitchFamily="1" charset="-128"/>
              </a:rPr>
              <a:t>のひみつ</a:t>
            </a:r>
          </a:p>
        </p:txBody>
      </p:sp>
      <p:pic>
        <p:nvPicPr>
          <p:cNvPr id="6170" name="グラフィックス 37" descr="クリップ 単色塗りつぶし">
            <a:extLst>
              <a:ext uri="{FF2B5EF4-FFF2-40B4-BE49-F238E27FC236}">
                <a16:creationId xmlns:a16="http://schemas.microsoft.com/office/drawing/2014/main" id="{DA758B90-D744-4412-A043-1E402434906B}"/>
              </a:ext>
            </a:extLst>
          </p:cNvPr>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9753600" y="203200"/>
            <a:ext cx="914400" cy="914400"/>
          </a:xfrm>
          <a:prstGeom prst="rect">
            <a:avLst/>
          </a:prstGeom>
          <a:noFill/>
          <a:ln>
            <a:noFill/>
          </a:ln>
          <a:effectLst>
            <a:outerShdw blurRad="50800" dist="38100" dir="2700000" algn="tl" rotWithShape="0">
              <a:schemeClr val="bg2">
                <a:lumMod val="50000"/>
                <a:alpha val="40000"/>
              </a:schemeClr>
            </a:outerShdw>
          </a:effectLst>
        </p:spPr>
      </p:pic>
      <p:sp>
        <p:nvSpPr>
          <p:cNvPr id="43" name="正方形/長方形 42">
            <a:extLst>
              <a:ext uri="{FF2B5EF4-FFF2-40B4-BE49-F238E27FC236}">
                <a16:creationId xmlns:a16="http://schemas.microsoft.com/office/drawing/2014/main" id="{FB8BB508-72F4-423F-9C66-63DB523B0AA2}"/>
              </a:ext>
            </a:extLst>
          </p:cNvPr>
          <p:cNvSpPr/>
          <p:nvPr/>
        </p:nvSpPr>
        <p:spPr bwMode="auto">
          <a:xfrm>
            <a:off x="490538" y="3144838"/>
            <a:ext cx="6710362" cy="3700462"/>
          </a:xfrm>
          <a:prstGeom prst="rect">
            <a:avLst/>
          </a:prstGeom>
          <a:solidFill>
            <a:srgbClr val="C0E4F2"/>
          </a:solidFill>
          <a:ln w="19050">
            <a:solidFill>
              <a:srgbClr val="8FAADC"/>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dirty="0"/>
          </a:p>
        </p:txBody>
      </p:sp>
      <p:sp>
        <p:nvSpPr>
          <p:cNvPr id="46" name="正方形/長方形 45">
            <a:extLst>
              <a:ext uri="{FF2B5EF4-FFF2-40B4-BE49-F238E27FC236}">
                <a16:creationId xmlns:a16="http://schemas.microsoft.com/office/drawing/2014/main" id="{8DA86F2F-1297-47E5-AEF0-474759E2C189}"/>
              </a:ext>
            </a:extLst>
          </p:cNvPr>
          <p:cNvSpPr/>
          <p:nvPr/>
        </p:nvSpPr>
        <p:spPr bwMode="auto">
          <a:xfrm>
            <a:off x="496888" y="6672263"/>
            <a:ext cx="9813925" cy="617537"/>
          </a:xfrm>
          <a:prstGeom prst="rect">
            <a:avLst/>
          </a:prstGeom>
          <a:gradFill flip="none" rotWithShape="1">
            <a:gsLst>
              <a:gs pos="0">
                <a:srgbClr val="C7E6F3"/>
              </a:gs>
              <a:gs pos="57000">
                <a:srgbClr val="DEEBF7"/>
              </a:gs>
              <a:gs pos="100000">
                <a:srgbClr val="C0E4F2"/>
              </a:gs>
            </a:gsLst>
            <a:lin ang="5400000" scaled="1"/>
            <a:tileRect/>
          </a:gradFill>
          <a:ln w="19050">
            <a:solidFill>
              <a:srgbClr val="8FAADC"/>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dirty="0"/>
          </a:p>
        </p:txBody>
      </p:sp>
      <p:sp>
        <p:nvSpPr>
          <p:cNvPr id="16" name="テキスト ボックス 15">
            <a:extLst>
              <a:ext uri="{FF2B5EF4-FFF2-40B4-BE49-F238E27FC236}">
                <a16:creationId xmlns:a16="http://schemas.microsoft.com/office/drawing/2014/main" id="{8D99F48E-6D3A-4AE7-A733-69719613A1AD}"/>
              </a:ext>
            </a:extLst>
          </p:cNvPr>
          <p:cNvSpPr txBox="1"/>
          <p:nvPr/>
        </p:nvSpPr>
        <p:spPr>
          <a:xfrm>
            <a:off x="509588" y="6737350"/>
            <a:ext cx="9123362" cy="569913"/>
          </a:xfrm>
          <a:prstGeom prst="rect">
            <a:avLst/>
          </a:prstGeom>
          <a:noFill/>
        </p:spPr>
        <p:txBody>
          <a:bodyPr>
            <a:spAutoFit/>
          </a:bodyPr>
          <a:lstStyle/>
          <a:p>
            <a:pPr>
              <a:defRPr/>
            </a:pPr>
            <a:r>
              <a:rPr kumimoji="1" lang="en-US" altLang="ja-JP" sz="1000" dirty="0">
                <a:solidFill>
                  <a:schemeClr val="accent1">
                    <a:lumMod val="75000"/>
                  </a:schemeClr>
                </a:solidFill>
                <a:latin typeface="メイリオ" panose="020B0604030504040204" pitchFamily="50" charset="-128"/>
                <a:ea typeface="メイリオ" panose="020B0604030504040204" pitchFamily="50" charset="-128"/>
              </a:rPr>
              <a:t>BAYSIDE BLUE</a:t>
            </a:r>
            <a:r>
              <a:rPr lang="ja-JP" altLang="en-US" sz="1000" dirty="0">
                <a:solidFill>
                  <a:schemeClr val="accent1">
                    <a:lumMod val="75000"/>
                  </a:schemeClr>
                </a:solidFill>
                <a:latin typeface="メイリオ" panose="020B0604030504040204" pitchFamily="50" charset="-128"/>
                <a:ea typeface="メイリオ" panose="020B0604030504040204" pitchFamily="50" charset="-128"/>
              </a:rPr>
              <a:t>ルート</a:t>
            </a:r>
          </a:p>
          <a:p>
            <a:pPr>
              <a:defRPr/>
            </a:pPr>
            <a:endParaRPr lang="ja-JP" altLang="en-US" sz="100" dirty="0">
              <a:solidFill>
                <a:schemeClr val="bg2">
                  <a:lumMod val="25000"/>
                </a:schemeClr>
              </a:solidFill>
              <a:latin typeface="メイリオ" panose="020B0604030504040204" pitchFamily="50" charset="-128"/>
              <a:ea typeface="メイリオ" panose="020B0604030504040204" pitchFamily="50" charset="-128"/>
            </a:endParaRPr>
          </a:p>
          <a:p>
            <a:pPr>
              <a:defRPr/>
            </a:pPr>
            <a:r>
              <a:rPr lang="ja-JP" altLang="en-US" sz="1000" dirty="0">
                <a:solidFill>
                  <a:schemeClr val="accent1">
                    <a:lumMod val="75000"/>
                  </a:schemeClr>
                </a:solidFill>
                <a:latin typeface="メイリオ" panose="020B0604030504040204" pitchFamily="50" charset="-128"/>
                <a:ea typeface="メイリオ" panose="020B0604030504040204" pitchFamily="50" charset="-128"/>
              </a:rPr>
              <a:t>横浜駅前</a:t>
            </a:r>
            <a:r>
              <a:rPr lang="ja-JP" altLang="en-US" sz="1000" dirty="0">
                <a:solidFill>
                  <a:schemeClr val="bg2">
                    <a:lumMod val="25000"/>
                  </a:schemeClr>
                </a:solidFill>
                <a:latin typeface="メイリオ" panose="020B0604030504040204" pitchFamily="50" charset="-128"/>
                <a:ea typeface="メイリオ" panose="020B0604030504040204" pitchFamily="50" charset="-128"/>
              </a:rPr>
              <a:t>→高島中央公園→パシフィコ横浜ノース→パシフィコ横浜→カップヌードルパーク・ハンマーヘッド入口→大さん橋入口→山下公園前→</a:t>
            </a:r>
            <a:r>
              <a:rPr lang="ja-JP" altLang="en-US" sz="1000" dirty="0">
                <a:solidFill>
                  <a:schemeClr val="accent1">
                    <a:lumMod val="75000"/>
                  </a:schemeClr>
                </a:solidFill>
                <a:latin typeface="メイリオ" panose="020B0604030504040204" pitchFamily="50" charset="-128"/>
                <a:ea typeface="メイリオ" panose="020B0604030504040204" pitchFamily="50" charset="-128"/>
              </a:rPr>
              <a:t>山下ふ頭</a:t>
            </a:r>
          </a:p>
          <a:p>
            <a:pPr>
              <a:defRPr/>
            </a:pPr>
            <a:r>
              <a:rPr lang="ja-JP" altLang="en-US" sz="1000" dirty="0">
                <a:solidFill>
                  <a:schemeClr val="accent1">
                    <a:lumMod val="75000"/>
                  </a:schemeClr>
                </a:solidFill>
                <a:latin typeface="メイリオ" panose="020B0604030504040204" pitchFamily="50" charset="-128"/>
                <a:ea typeface="メイリオ" panose="020B0604030504040204" pitchFamily="50" charset="-128"/>
              </a:rPr>
              <a:t>山下ふ頭</a:t>
            </a:r>
            <a:r>
              <a:rPr lang="ja-JP" altLang="en-US" sz="1000" dirty="0">
                <a:solidFill>
                  <a:schemeClr val="bg2">
                    <a:lumMod val="25000"/>
                  </a:schemeClr>
                </a:solidFill>
                <a:latin typeface="メイリオ" panose="020B0604030504040204" pitchFamily="50" charset="-128"/>
                <a:ea typeface="メイリオ" panose="020B0604030504040204" pitchFamily="50" charset="-128"/>
              </a:rPr>
              <a:t>→山下町→中華街入口→赤レンガ倉庫前→パシフィコ横浜→パシフィコ横浜ノース→高島中央公園→</a:t>
            </a:r>
            <a:r>
              <a:rPr lang="ja-JP" altLang="en-US" sz="1000" dirty="0">
                <a:solidFill>
                  <a:schemeClr val="accent1">
                    <a:lumMod val="75000"/>
                  </a:schemeClr>
                </a:solidFill>
                <a:latin typeface="メイリオ" panose="020B0604030504040204" pitchFamily="50" charset="-128"/>
                <a:ea typeface="メイリオ" panose="020B0604030504040204" pitchFamily="50" charset="-128"/>
              </a:rPr>
              <a:t>横浜駅改札口前</a:t>
            </a:r>
          </a:p>
        </p:txBody>
      </p:sp>
      <p:pic>
        <p:nvPicPr>
          <p:cNvPr id="10248" name="図 4" descr="マップ&#10;&#10;自動的に生成された説明">
            <a:extLst>
              <a:ext uri="{FF2B5EF4-FFF2-40B4-BE49-F238E27FC236}">
                <a16:creationId xmlns:a16="http://schemas.microsoft.com/office/drawing/2014/main" id="{5D758226-E200-4852-A819-376DF6EF0689}"/>
              </a:ext>
            </a:extLst>
          </p:cNvPr>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a:off x="520700" y="3165475"/>
            <a:ext cx="6650038" cy="3536950"/>
          </a:xfrm>
          <a:prstGeom prst="rect">
            <a:avLst/>
          </a:prstGeom>
          <a:noFill/>
          <a:ln>
            <a:noFill/>
          </a:ln>
          <a:effectLst>
            <a:outerShdw blurRad="50800" dist="38100" dir="5400000" algn="t" rotWithShape="0">
              <a:prstClr val="black">
                <a:alpha val="40000"/>
              </a:prstClr>
            </a:outerShdw>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正方形/長方形 16">
            <a:extLst>
              <a:ext uri="{FF2B5EF4-FFF2-40B4-BE49-F238E27FC236}">
                <a16:creationId xmlns:a16="http://schemas.microsoft.com/office/drawing/2014/main" id="{DEFAE9A8-3256-4BA2-9319-3CCCD7E84817}"/>
              </a:ext>
            </a:extLst>
          </p:cNvPr>
          <p:cNvSpPr/>
          <p:nvPr/>
        </p:nvSpPr>
        <p:spPr>
          <a:xfrm>
            <a:off x="0" y="0"/>
            <a:ext cx="10691813" cy="7559675"/>
          </a:xfrm>
          <a:prstGeom prst="rect">
            <a:avLst/>
          </a:prstGeom>
          <a:solidFill>
            <a:srgbClr val="D6EDF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
        <p:nvSpPr>
          <p:cNvPr id="7" name="正方形/長方形 6">
            <a:extLst>
              <a:ext uri="{FF2B5EF4-FFF2-40B4-BE49-F238E27FC236}">
                <a16:creationId xmlns:a16="http://schemas.microsoft.com/office/drawing/2014/main" id="{EF25F85E-CEDB-49F4-A23E-D4873350CB07}"/>
              </a:ext>
            </a:extLst>
          </p:cNvPr>
          <p:cNvSpPr/>
          <p:nvPr/>
        </p:nvSpPr>
        <p:spPr>
          <a:xfrm>
            <a:off x="179388" y="617538"/>
            <a:ext cx="10333037" cy="6684962"/>
          </a:xfrm>
          <a:prstGeom prst="rect">
            <a:avLst/>
          </a:prstGeom>
          <a:solidFill>
            <a:srgbClr val="FFFEF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
        <p:nvSpPr>
          <p:cNvPr id="4" name="テキスト ボックス 3">
            <a:extLst>
              <a:ext uri="{FF2B5EF4-FFF2-40B4-BE49-F238E27FC236}">
                <a16:creationId xmlns:a16="http://schemas.microsoft.com/office/drawing/2014/main" id="{282BD988-E63F-4FC3-8A33-EB22FC3219EF}"/>
              </a:ext>
            </a:extLst>
          </p:cNvPr>
          <p:cNvSpPr txBox="1"/>
          <p:nvPr/>
        </p:nvSpPr>
        <p:spPr>
          <a:xfrm>
            <a:off x="311150" y="826383"/>
            <a:ext cx="5219700" cy="554038"/>
          </a:xfrm>
          <a:prstGeom prst="rect">
            <a:avLst/>
          </a:prstGeom>
          <a:noFill/>
        </p:spPr>
        <p:txBody>
          <a:bodyPr>
            <a:spAutoFit/>
          </a:bodyPr>
          <a:lstStyle/>
          <a:p>
            <a:pPr>
              <a:defRPr/>
            </a:pPr>
            <a:r>
              <a:rPr kumimoji="1" lang="ja-JP" altLang="en-US" sz="1400" b="1" dirty="0">
                <a:gradFill flip="none" rotWithShape="1">
                  <a:gsLst>
                    <a:gs pos="33000">
                      <a:schemeClr val="bg2">
                        <a:lumMod val="50000"/>
                      </a:schemeClr>
                    </a:gs>
                    <a:gs pos="0">
                      <a:schemeClr val="bg2">
                        <a:lumMod val="25000"/>
                      </a:schemeClr>
                    </a:gs>
                    <a:gs pos="98000">
                      <a:schemeClr val="bg2">
                        <a:lumMod val="25000"/>
                      </a:schemeClr>
                    </a:gs>
                  </a:gsLst>
                  <a:path path="rect">
                    <a:fillToRect r="100000" b="100000"/>
                  </a:path>
                  <a:tileRect l="-100000" t="-100000"/>
                </a:gradFill>
                <a:effectLst>
                  <a:outerShdw blurRad="50800" dist="38100" dir="5400000" algn="t" rotWithShape="0">
                    <a:schemeClr val="bg2">
                      <a:lumMod val="90000"/>
                      <a:alpha val="40000"/>
                    </a:schemeClr>
                  </a:outerShdw>
                </a:effectLst>
                <a:latin typeface="メイリオ" panose="020B0604030504040204" pitchFamily="50" charset="-128"/>
                <a:ea typeface="メイリオ" panose="020B0604030504040204" pitchFamily="50" charset="-128"/>
              </a:rPr>
              <a:t>交通情報③</a:t>
            </a:r>
            <a:r>
              <a:rPr kumimoji="1" lang="ja-JP" altLang="en-US" sz="1050" b="1" dirty="0">
                <a:gradFill flip="none" rotWithShape="1">
                  <a:gsLst>
                    <a:gs pos="33000">
                      <a:schemeClr val="bg2">
                        <a:lumMod val="50000"/>
                      </a:schemeClr>
                    </a:gs>
                    <a:gs pos="0">
                      <a:schemeClr val="bg2">
                        <a:lumMod val="25000"/>
                      </a:schemeClr>
                    </a:gs>
                    <a:gs pos="98000">
                      <a:schemeClr val="bg2">
                        <a:lumMod val="25000"/>
                      </a:schemeClr>
                    </a:gs>
                  </a:gsLst>
                  <a:path path="rect">
                    <a:fillToRect r="100000" b="100000"/>
                  </a:path>
                  <a:tileRect l="-100000" t="-100000"/>
                </a:gradFill>
                <a:effectLst>
                  <a:outerShdw blurRad="50800" dist="38100" dir="5400000" algn="t" rotWithShape="0">
                    <a:schemeClr val="bg2">
                      <a:lumMod val="90000"/>
                      <a:alpha val="40000"/>
                    </a:schemeClr>
                  </a:outerShdw>
                </a:effectLst>
                <a:latin typeface="メイリオ" panose="020B0604030504040204" pitchFamily="50" charset="-128"/>
                <a:ea typeface="メイリオ" panose="020B0604030504040204" pitchFamily="50" charset="-128"/>
              </a:rPr>
              <a:t>　</a:t>
            </a:r>
            <a:r>
              <a:rPr kumimoji="1" lang="ja-JP" altLang="en-US" sz="3000" b="1" dirty="0">
                <a:gradFill flip="none" rotWithShape="1">
                  <a:gsLst>
                    <a:gs pos="33000">
                      <a:schemeClr val="bg2">
                        <a:lumMod val="50000"/>
                      </a:schemeClr>
                    </a:gs>
                    <a:gs pos="0">
                      <a:schemeClr val="bg2">
                        <a:lumMod val="25000"/>
                      </a:schemeClr>
                    </a:gs>
                    <a:gs pos="98000">
                      <a:schemeClr val="bg2">
                        <a:lumMod val="25000"/>
                      </a:schemeClr>
                    </a:gs>
                  </a:gsLst>
                  <a:path path="rect">
                    <a:fillToRect r="100000" b="100000"/>
                  </a:path>
                  <a:tileRect l="-100000" t="-100000"/>
                </a:gradFill>
                <a:effectLst>
                  <a:outerShdw blurRad="50800" dist="38100" dir="5400000" algn="t" rotWithShape="0">
                    <a:schemeClr val="bg2">
                      <a:lumMod val="90000"/>
                      <a:alpha val="40000"/>
                    </a:schemeClr>
                  </a:outerShdw>
                </a:effectLst>
                <a:latin typeface="メイリオ" panose="020B0604030504040204" pitchFamily="50" charset="-128"/>
                <a:ea typeface="メイリオ" panose="020B0604030504040204" pitchFamily="50" charset="-128"/>
              </a:rPr>
              <a:t>みなとぶらりチケット</a:t>
            </a:r>
            <a:endParaRPr kumimoji="1" lang="en-US" altLang="ja-JP" sz="3000" b="1" dirty="0">
              <a:gradFill flip="none" rotWithShape="1">
                <a:gsLst>
                  <a:gs pos="33000">
                    <a:schemeClr val="bg2">
                      <a:lumMod val="50000"/>
                    </a:schemeClr>
                  </a:gs>
                  <a:gs pos="0">
                    <a:schemeClr val="bg2">
                      <a:lumMod val="25000"/>
                    </a:schemeClr>
                  </a:gs>
                  <a:gs pos="98000">
                    <a:schemeClr val="bg2">
                      <a:lumMod val="25000"/>
                    </a:schemeClr>
                  </a:gs>
                </a:gsLst>
                <a:path path="rect">
                  <a:fillToRect r="100000" b="100000"/>
                </a:path>
                <a:tileRect l="-100000" t="-100000"/>
              </a:gradFill>
              <a:effectLst>
                <a:outerShdw blurRad="50800" dist="38100" dir="5400000" algn="t" rotWithShape="0">
                  <a:schemeClr val="bg2">
                    <a:lumMod val="90000"/>
                    <a:alpha val="40000"/>
                  </a:schemeClr>
                </a:outerShdw>
              </a:effectLst>
              <a:latin typeface="メイリオ" panose="020B0604030504040204" pitchFamily="50" charset="-128"/>
              <a:ea typeface="メイリオ" panose="020B0604030504040204" pitchFamily="50" charset="-128"/>
            </a:endParaRPr>
          </a:p>
        </p:txBody>
      </p:sp>
      <p:sp>
        <p:nvSpPr>
          <p:cNvPr id="5123" name="テキスト ボックス 7">
            <a:extLst>
              <a:ext uri="{FF2B5EF4-FFF2-40B4-BE49-F238E27FC236}">
                <a16:creationId xmlns:a16="http://schemas.microsoft.com/office/drawing/2014/main" id="{C56FC409-4DA7-4C12-BE92-9A5B03520150}"/>
              </a:ext>
            </a:extLst>
          </p:cNvPr>
          <p:cNvSpPr txBox="1">
            <a:spLocks noChangeArrowheads="1"/>
          </p:cNvSpPr>
          <p:nvPr/>
        </p:nvSpPr>
        <p:spPr bwMode="auto">
          <a:xfrm>
            <a:off x="311150" y="1316038"/>
            <a:ext cx="9063038" cy="600164"/>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defRPr/>
            </a:pPr>
            <a:r>
              <a:rPr lang="ja-JP" altLang="en-US" sz="1500" dirty="0">
                <a:latin typeface="メイリオ" panose="020B0604030504040204" pitchFamily="50" charset="-128"/>
                <a:ea typeface="メイリオ" panose="020B0604030504040204" pitchFamily="50" charset="-128"/>
              </a:rPr>
              <a:t>横浜観光には</a:t>
            </a:r>
            <a:r>
              <a:rPr lang="ja-JP" altLang="en-US" dirty="0">
                <a:ln w="3175">
                  <a:gradFill>
                    <a:gsLst>
                      <a:gs pos="0">
                        <a:srgbClr val="FF0000"/>
                      </a:gs>
                      <a:gs pos="67000">
                        <a:srgbClr val="FF0000"/>
                      </a:gs>
                      <a:gs pos="34000">
                        <a:srgbClr val="F7ABAD"/>
                      </a:gs>
                      <a:gs pos="100000">
                        <a:srgbClr val="FF0000"/>
                      </a:gs>
                    </a:gsLst>
                    <a:lin ang="5400000" scaled="1"/>
                  </a:gradFill>
                </a:ln>
                <a:gradFill>
                  <a:gsLst>
                    <a:gs pos="18000">
                      <a:srgbClr val="FF5050"/>
                    </a:gs>
                    <a:gs pos="0">
                      <a:srgbClr val="FF0000"/>
                    </a:gs>
                    <a:gs pos="98000">
                      <a:srgbClr val="FF0000"/>
                    </a:gs>
                  </a:gsLst>
                  <a:path path="rect">
                    <a:fillToRect r="100000" b="100000"/>
                  </a:path>
                </a:gradFill>
                <a:latin typeface="メイリオ" panose="020B0604030504040204" pitchFamily="50" charset="-128"/>
                <a:ea typeface="メイリオ" panose="020B0604030504040204" pitchFamily="50" charset="-128"/>
              </a:rPr>
              <a:t>あかいくつ</a:t>
            </a:r>
            <a:r>
              <a:rPr lang="ja-JP" altLang="en-US" sz="1500" dirty="0">
                <a:latin typeface="メイリオ" panose="020B0604030504040204" pitchFamily="50" charset="-128"/>
                <a:ea typeface="メイリオ" panose="020B0604030504040204" pitchFamily="50" charset="-128"/>
              </a:rPr>
              <a:t>も</a:t>
            </a:r>
            <a:r>
              <a:rPr lang="en-US" altLang="ja-JP" dirty="0">
                <a:ln w="6350">
                  <a:gradFill>
                    <a:gsLst>
                      <a:gs pos="0">
                        <a:schemeClr val="accent5">
                          <a:lumMod val="75000"/>
                        </a:schemeClr>
                      </a:gs>
                      <a:gs pos="36000">
                        <a:srgbClr val="00B0F0"/>
                      </a:gs>
                      <a:gs pos="100000">
                        <a:schemeClr val="accent5">
                          <a:lumMod val="75000"/>
                        </a:schemeClr>
                      </a:gs>
                    </a:gsLst>
                    <a:lin ang="5400000" scaled="1"/>
                  </a:gradFill>
                </a:ln>
                <a:gradFill>
                  <a:gsLst>
                    <a:gs pos="33000">
                      <a:srgbClr val="00B0F0"/>
                    </a:gs>
                    <a:gs pos="0">
                      <a:schemeClr val="accent1">
                        <a:lumMod val="75000"/>
                      </a:schemeClr>
                    </a:gs>
                    <a:gs pos="98000">
                      <a:schemeClr val="accent1">
                        <a:lumMod val="75000"/>
                      </a:schemeClr>
                    </a:gs>
                  </a:gsLst>
                  <a:path path="rect">
                    <a:fillToRect r="100000" b="100000"/>
                  </a:path>
                </a:gradFill>
                <a:latin typeface="メイリオ" panose="020B0604030504040204" pitchFamily="50" charset="-128"/>
                <a:ea typeface="メイリオ" panose="020B0604030504040204" pitchFamily="50" charset="-128"/>
              </a:rPr>
              <a:t>BAYSIDE BLUE</a:t>
            </a:r>
            <a:r>
              <a:rPr lang="ja-JP" altLang="en-US" sz="1500" dirty="0">
                <a:latin typeface="メイリオ" panose="020B0604030504040204" pitchFamily="50" charset="-128"/>
                <a:ea typeface="メイリオ" panose="020B0604030504040204" pitchFamily="50" charset="-128"/>
              </a:rPr>
              <a:t>も乗れる</a:t>
            </a:r>
            <a:r>
              <a:rPr lang="en-US" altLang="ja-JP" sz="1500" dirty="0">
                <a:latin typeface="メイリオ" panose="020B0604030504040204" pitchFamily="50" charset="-128"/>
                <a:ea typeface="メイリオ" panose="020B0604030504040204" pitchFamily="50" charset="-128"/>
              </a:rPr>
              <a:t>｢</a:t>
            </a:r>
            <a:r>
              <a:rPr lang="ja-JP" altLang="en-US" sz="1500" dirty="0">
                <a:latin typeface="メイリオ" panose="020B0604030504040204" pitchFamily="50" charset="-128"/>
                <a:ea typeface="メイリオ" panose="020B0604030504040204" pitchFamily="50" charset="-128"/>
              </a:rPr>
              <a:t>みなとぶらりチケット</a:t>
            </a:r>
            <a:r>
              <a:rPr lang="en-US" altLang="ja-JP" sz="1500" dirty="0">
                <a:latin typeface="メイリオ" panose="020B0604030504040204" pitchFamily="50" charset="-128"/>
                <a:ea typeface="メイリオ" panose="020B0604030504040204" pitchFamily="50" charset="-128"/>
              </a:rPr>
              <a:t>｣</a:t>
            </a:r>
            <a:r>
              <a:rPr lang="ja-JP" altLang="en-US" sz="1500" dirty="0">
                <a:latin typeface="メイリオ" panose="020B0604030504040204" pitchFamily="50" charset="-128"/>
                <a:ea typeface="メイリオ" panose="020B0604030504040204" pitchFamily="50" charset="-128"/>
              </a:rPr>
              <a:t>がオススメ！</a:t>
            </a:r>
            <a:endParaRPr lang="en-US" altLang="ja-JP" sz="1500" dirty="0">
              <a:latin typeface="メイリオ" panose="020B0604030504040204" pitchFamily="50" charset="-128"/>
              <a:ea typeface="メイリオ" panose="020B0604030504040204" pitchFamily="50" charset="-128"/>
            </a:endParaRPr>
          </a:p>
          <a:p>
            <a:pPr>
              <a:defRPr/>
            </a:pPr>
            <a:r>
              <a:rPr lang="ja-JP" altLang="en-US" sz="1500" dirty="0">
                <a:latin typeface="メイリオ" panose="020B0604030504040204" pitchFamily="50" charset="-128"/>
                <a:ea typeface="メイリオ" panose="020B0604030504040204" pitchFamily="50" charset="-128"/>
              </a:rPr>
              <a:t>横浜ベイエリアの市営バス、地下鉄が</a:t>
            </a:r>
            <a:r>
              <a:rPr lang="en-US" altLang="ja-JP" sz="1500" dirty="0">
                <a:latin typeface="メイリオ" panose="020B0604030504040204" pitchFamily="50" charset="-128"/>
                <a:ea typeface="メイリオ" panose="020B0604030504040204" pitchFamily="50" charset="-128"/>
              </a:rPr>
              <a:t>1</a:t>
            </a:r>
            <a:r>
              <a:rPr lang="ja-JP" altLang="en-US" sz="1500" dirty="0">
                <a:latin typeface="メイリオ" panose="020B0604030504040204" pitchFamily="50" charset="-128"/>
                <a:ea typeface="メイリオ" panose="020B0604030504040204" pitchFamily="50" charset="-128"/>
              </a:rPr>
              <a:t>日乗り降り自由でみなとみらいを満喫！</a:t>
            </a:r>
          </a:p>
        </p:txBody>
      </p:sp>
      <p:sp>
        <p:nvSpPr>
          <p:cNvPr id="7174" name="テキスト ボックス 12">
            <a:extLst>
              <a:ext uri="{FF2B5EF4-FFF2-40B4-BE49-F238E27FC236}">
                <a16:creationId xmlns:a16="http://schemas.microsoft.com/office/drawing/2014/main" id="{B7EB02F8-3BC3-4E7C-92AA-B91C6BE40690}"/>
              </a:ext>
            </a:extLst>
          </p:cNvPr>
          <p:cNvSpPr txBox="1">
            <a:spLocks noChangeArrowheads="1"/>
          </p:cNvSpPr>
          <p:nvPr/>
        </p:nvSpPr>
        <p:spPr bwMode="auto">
          <a:xfrm>
            <a:off x="311150" y="7339013"/>
            <a:ext cx="8815388"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r>
              <a:rPr lang="ja-JP" altLang="en-US" sz="1000">
                <a:latin typeface="メイリオ" panose="020B0604030504040204" pitchFamily="50" charset="-128"/>
                <a:ea typeface="メイリオ" panose="020B0604030504040204" pitchFamily="50" charset="-128"/>
              </a:rPr>
              <a:t>みなとぶらりチケット：https://www.city.yokohama.lg.jp/kotsu/bus/unchin/minatoburari.html</a:t>
            </a:r>
          </a:p>
        </p:txBody>
      </p:sp>
      <p:sp>
        <p:nvSpPr>
          <p:cNvPr id="7175" name="テキスト ボックス 14">
            <a:extLst>
              <a:ext uri="{FF2B5EF4-FFF2-40B4-BE49-F238E27FC236}">
                <a16:creationId xmlns:a16="http://schemas.microsoft.com/office/drawing/2014/main" id="{C1E32EBD-82E7-4BD5-A8F6-F24A0E1C287D}"/>
              </a:ext>
            </a:extLst>
          </p:cNvPr>
          <p:cNvSpPr txBox="1">
            <a:spLocks noChangeArrowheads="1"/>
          </p:cNvSpPr>
          <p:nvPr/>
        </p:nvSpPr>
        <p:spPr bwMode="auto">
          <a:xfrm>
            <a:off x="7200900" y="4191000"/>
            <a:ext cx="31623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r>
              <a:rPr lang="ja-JP" altLang="en-US" sz="1200">
                <a:latin typeface="メイリオ" panose="020B0604030504040204" pitchFamily="50" charset="-128"/>
                <a:ea typeface="メイリオ" panose="020B0604030504040204" pitchFamily="50" charset="-128"/>
              </a:rPr>
              <a:t>みなとみらい周辺を満喫できる</a:t>
            </a:r>
            <a:r>
              <a:rPr lang="en-US" altLang="ja-JP" sz="1200">
                <a:latin typeface="メイリオ" panose="020B0604030504040204" pitchFamily="50" charset="-128"/>
                <a:ea typeface="メイリオ" panose="020B0604030504040204" pitchFamily="50" charset="-128"/>
              </a:rPr>
              <a:t>1</a:t>
            </a:r>
            <a:r>
              <a:rPr lang="ja-JP" altLang="en-US" sz="1200">
                <a:latin typeface="メイリオ" panose="020B0604030504040204" pitchFamily="50" charset="-128"/>
                <a:ea typeface="メイリオ" panose="020B0604030504040204" pitchFamily="50" charset="-128"/>
              </a:rPr>
              <a:t>日乗車券です。</a:t>
            </a:r>
          </a:p>
          <a:p>
            <a:r>
              <a:rPr lang="ja-JP" altLang="en-US" sz="1200">
                <a:latin typeface="メイリオ" panose="020B0604030504040204" pitchFamily="50" charset="-128"/>
                <a:ea typeface="メイリオ" panose="020B0604030504040204" pitchFamily="50" charset="-128"/>
              </a:rPr>
              <a:t>観光スポットやショッピング施設が集中するベイエリアの市営地下鉄と市営バスで利用できます。</a:t>
            </a:r>
          </a:p>
          <a:p>
            <a:r>
              <a:rPr lang="ja-JP" altLang="en-US" sz="1200">
                <a:latin typeface="メイリオ" panose="020B0604030504040204" pitchFamily="50" charset="-128"/>
                <a:ea typeface="メイリオ" panose="020B0604030504040204" pitchFamily="50" charset="-128"/>
              </a:rPr>
              <a:t>チケットの提示でお得な特典サービスも！</a:t>
            </a:r>
            <a:endParaRPr lang="ja-JP" altLang="en-US" sz="1400">
              <a:latin typeface="メイリオ" panose="020B0604030504040204" pitchFamily="50" charset="-128"/>
              <a:ea typeface="メイリオ" panose="020B0604030504040204" pitchFamily="50" charset="-128"/>
            </a:endParaRPr>
          </a:p>
        </p:txBody>
      </p:sp>
      <p:pic>
        <p:nvPicPr>
          <p:cNvPr id="11272" name="図 16" descr="マップ が含まれている画像&#10;&#10;自動的に生成された説明">
            <a:extLst>
              <a:ext uri="{FF2B5EF4-FFF2-40B4-BE49-F238E27FC236}">
                <a16:creationId xmlns:a16="http://schemas.microsoft.com/office/drawing/2014/main" id="{9B94E164-A7FA-46D2-B4B0-008C706466F3}"/>
              </a:ext>
            </a:extLst>
          </p:cNvPr>
          <p:cNvPicPr>
            <a:picLocks noChangeAspect="1" noChangeArrowheads="1"/>
          </p:cNvPicPr>
          <p:nvPr/>
        </p:nvPicPr>
        <p:blipFill>
          <a:blip r:embed="rId2"/>
          <a:srcRect/>
          <a:stretch>
            <a:fillRect/>
          </a:stretch>
        </p:blipFill>
        <p:spPr bwMode="auto">
          <a:xfrm>
            <a:off x="7272338" y="2127250"/>
            <a:ext cx="1476375" cy="1973263"/>
          </a:xfrm>
          <a:prstGeom prst="rect">
            <a:avLst/>
          </a:prstGeom>
          <a:noFill/>
          <a:ln>
            <a:noFill/>
          </a:ln>
          <a:effectLst>
            <a:outerShdw blurRad="50800" dist="38100" dir="5400000" algn="t" rotWithShape="0">
              <a:prstClr val="black">
                <a:alpha val="40000"/>
              </a:prstClr>
            </a:outerShdw>
          </a:effectLst>
        </p:spPr>
      </p:pic>
      <p:pic>
        <p:nvPicPr>
          <p:cNvPr id="11273" name="図 18" descr="マップ が含まれている画像&#10;&#10;自動的に生成された説明">
            <a:extLst>
              <a:ext uri="{FF2B5EF4-FFF2-40B4-BE49-F238E27FC236}">
                <a16:creationId xmlns:a16="http://schemas.microsoft.com/office/drawing/2014/main" id="{C6A46274-EADD-4719-9909-148136F05700}"/>
              </a:ext>
            </a:extLst>
          </p:cNvPr>
          <p:cNvPicPr>
            <a:picLocks noChangeAspect="1" noChangeArrowheads="1"/>
          </p:cNvPicPr>
          <p:nvPr/>
        </p:nvPicPr>
        <p:blipFill>
          <a:blip r:embed="rId3"/>
          <a:srcRect/>
          <a:stretch>
            <a:fillRect/>
          </a:stretch>
        </p:blipFill>
        <p:spPr bwMode="auto">
          <a:xfrm>
            <a:off x="8843963" y="2127250"/>
            <a:ext cx="1460500" cy="1973263"/>
          </a:xfrm>
          <a:prstGeom prst="rect">
            <a:avLst/>
          </a:prstGeom>
          <a:noFill/>
          <a:ln>
            <a:noFill/>
          </a:ln>
          <a:effectLst>
            <a:outerShdw blurRad="50800" dist="38100" dir="5400000" algn="t" rotWithShape="0">
              <a:prstClr val="black">
                <a:alpha val="40000"/>
              </a:prstClr>
            </a:outerShdw>
          </a:effectLst>
        </p:spPr>
      </p:pic>
      <p:sp>
        <p:nvSpPr>
          <p:cNvPr id="7178" name="テキスト ボックス 22">
            <a:extLst>
              <a:ext uri="{FF2B5EF4-FFF2-40B4-BE49-F238E27FC236}">
                <a16:creationId xmlns:a16="http://schemas.microsoft.com/office/drawing/2014/main" id="{7EE20891-5064-4B22-9711-5130A6BFA67F}"/>
              </a:ext>
            </a:extLst>
          </p:cNvPr>
          <p:cNvSpPr txBox="1">
            <a:spLocks noChangeArrowheads="1"/>
          </p:cNvSpPr>
          <p:nvPr/>
        </p:nvSpPr>
        <p:spPr bwMode="auto">
          <a:xfrm>
            <a:off x="7586663" y="1831975"/>
            <a:ext cx="25034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r>
              <a:rPr lang="ja-JP" altLang="en-US" sz="1400">
                <a:latin typeface="メイリオ" panose="020B0604030504040204" pitchFamily="50" charset="-128"/>
                <a:ea typeface="メイリオ" panose="020B0604030504040204" pitchFamily="50" charset="-128"/>
              </a:rPr>
              <a:t>みなとぶらりチケットとは？</a:t>
            </a:r>
            <a:endParaRPr lang="en-US" altLang="ja-JP" sz="1400">
              <a:latin typeface="メイリオ" panose="020B0604030504040204" pitchFamily="50" charset="-128"/>
              <a:ea typeface="メイリオ" panose="020B0604030504040204" pitchFamily="50" charset="-128"/>
            </a:endParaRPr>
          </a:p>
        </p:txBody>
      </p:sp>
      <p:grpSp>
        <p:nvGrpSpPr>
          <p:cNvPr id="3" name="グループ化 2">
            <a:extLst>
              <a:ext uri="{FF2B5EF4-FFF2-40B4-BE49-F238E27FC236}">
                <a16:creationId xmlns:a16="http://schemas.microsoft.com/office/drawing/2014/main" id="{012D7606-72D1-4C27-B5F8-4DE1B29D9AB1}"/>
              </a:ext>
            </a:extLst>
          </p:cNvPr>
          <p:cNvGrpSpPr/>
          <p:nvPr/>
        </p:nvGrpSpPr>
        <p:grpSpPr>
          <a:xfrm>
            <a:off x="8099713" y="6176973"/>
            <a:ext cx="2296801" cy="753494"/>
            <a:chOff x="8905863" y="1126106"/>
            <a:chExt cx="2503487" cy="753494"/>
          </a:xfrm>
          <a:gradFill flip="none" rotWithShape="1">
            <a:gsLst>
              <a:gs pos="0">
                <a:srgbClr val="FFFEFB"/>
              </a:gs>
              <a:gs pos="57000">
                <a:srgbClr val="D6EDF6"/>
              </a:gs>
              <a:gs pos="100000">
                <a:srgbClr val="FFFEFB"/>
              </a:gs>
            </a:gsLst>
            <a:lin ang="8100000" scaled="1"/>
            <a:tileRect/>
          </a:gradFill>
        </p:grpSpPr>
        <p:sp>
          <p:nvSpPr>
            <p:cNvPr id="12" name="正方形/長方形 11">
              <a:extLst>
                <a:ext uri="{FF2B5EF4-FFF2-40B4-BE49-F238E27FC236}">
                  <a16:creationId xmlns:a16="http://schemas.microsoft.com/office/drawing/2014/main" id="{C418593E-50C2-4CF9-817D-B62C9B9B0305}"/>
                </a:ext>
              </a:extLst>
            </p:cNvPr>
            <p:cNvSpPr/>
            <p:nvPr/>
          </p:nvSpPr>
          <p:spPr bwMode="auto">
            <a:xfrm>
              <a:off x="8905863" y="1126106"/>
              <a:ext cx="2503487" cy="753494"/>
            </a:xfrm>
            <a:prstGeom prst="rect">
              <a:avLst/>
            </a:prstGeom>
            <a:grpFill/>
            <a:ln w="12700">
              <a:solidFill>
                <a:srgbClr val="B6DFF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
          <p:nvSpPr>
            <p:cNvPr id="11278" name="テキスト ボックス 2">
              <a:extLst>
                <a:ext uri="{FF2B5EF4-FFF2-40B4-BE49-F238E27FC236}">
                  <a16:creationId xmlns:a16="http://schemas.microsoft.com/office/drawing/2014/main" id="{C3FFA27A-58AB-47C7-B7AF-10438274628F}"/>
                </a:ext>
              </a:extLst>
            </p:cNvPr>
            <p:cNvSpPr txBox="1">
              <a:spLocks noChangeArrowheads="1"/>
            </p:cNvSpPr>
            <p:nvPr/>
          </p:nvSpPr>
          <p:spPr bwMode="auto">
            <a:xfrm>
              <a:off x="8966188" y="1136069"/>
              <a:ext cx="2386759" cy="615553"/>
            </a:xfrm>
            <a:prstGeom prst="rect">
              <a:avLst/>
            </a:prstGeom>
            <a:grp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defRPr/>
              </a:pPr>
              <a:endParaRPr kumimoji="1" lang="en-US" altLang="ja-JP" sz="500" b="1" dirty="0">
                <a:latin typeface="メイリオ" panose="020B0604030504040204" pitchFamily="50" charset="-128"/>
                <a:ea typeface="メイリオ" panose="020B0604030504040204" pitchFamily="50" charset="-128"/>
              </a:endParaRPr>
            </a:p>
            <a:p>
              <a:pPr>
                <a:defRPr/>
              </a:pPr>
              <a:endParaRPr kumimoji="1" lang="en-US" altLang="ja-JP" sz="500" dirty="0">
                <a:latin typeface="メイリオ" panose="020B0604030504040204" pitchFamily="50" charset="-128"/>
                <a:ea typeface="メイリオ" panose="020B0604030504040204" pitchFamily="50" charset="-128"/>
              </a:endParaRPr>
            </a:p>
            <a:p>
              <a:pPr>
                <a:defRPr/>
              </a:pPr>
              <a:r>
                <a:rPr kumimoji="1" lang="ja-JP" altLang="en-US" sz="1200" b="1" dirty="0">
                  <a:latin typeface="メイリオ" panose="020B0604030504040204" pitchFamily="50" charset="-128"/>
                  <a:ea typeface="メイリオ" panose="020B0604030504040204" pitchFamily="50" charset="-128"/>
                </a:rPr>
                <a:t>運賃</a:t>
              </a:r>
            </a:p>
            <a:p>
              <a:pPr>
                <a:defRPr/>
              </a:pPr>
              <a:r>
                <a:rPr kumimoji="1" lang="ja-JP" altLang="en-US" sz="1200" dirty="0">
                  <a:latin typeface="メイリオ" panose="020B0604030504040204" pitchFamily="50" charset="-128"/>
                  <a:ea typeface="メイリオ" panose="020B0604030504040204" pitchFamily="50" charset="-128"/>
                </a:rPr>
                <a:t>大人：</a:t>
              </a:r>
              <a:r>
                <a:rPr kumimoji="1" lang="en-US" altLang="ja-JP" sz="1200" dirty="0">
                  <a:latin typeface="メイリオ" panose="020B0604030504040204" pitchFamily="50" charset="-128"/>
                  <a:ea typeface="メイリオ" panose="020B0604030504040204" pitchFamily="50" charset="-128"/>
                </a:rPr>
                <a:t>500</a:t>
              </a:r>
              <a:r>
                <a:rPr kumimoji="1" lang="ja-JP" altLang="en-US" sz="1200" dirty="0">
                  <a:latin typeface="メイリオ" panose="020B0604030504040204" pitchFamily="50" charset="-128"/>
                  <a:ea typeface="メイリオ" panose="020B0604030504040204" pitchFamily="50" charset="-128"/>
                </a:rPr>
                <a:t>円／小児：</a:t>
              </a:r>
              <a:r>
                <a:rPr kumimoji="1" lang="en-US" altLang="ja-JP" sz="1200" dirty="0">
                  <a:latin typeface="メイリオ" panose="020B0604030504040204" pitchFamily="50" charset="-128"/>
                  <a:ea typeface="メイリオ" panose="020B0604030504040204" pitchFamily="50" charset="-128"/>
                </a:rPr>
                <a:t>250</a:t>
              </a:r>
              <a:r>
                <a:rPr kumimoji="1" lang="ja-JP" altLang="en-US" sz="1200" dirty="0">
                  <a:latin typeface="メイリオ" panose="020B0604030504040204" pitchFamily="50" charset="-128"/>
                  <a:ea typeface="メイリオ" panose="020B0604030504040204" pitchFamily="50" charset="-128"/>
                </a:rPr>
                <a:t>円</a:t>
              </a:r>
            </a:p>
          </p:txBody>
        </p:sp>
      </p:grpSp>
      <p:pic>
        <p:nvPicPr>
          <p:cNvPr id="11276" name="図 4" descr="ダイアグラム&#10;&#10;自動的に生成された説明">
            <a:extLst>
              <a:ext uri="{FF2B5EF4-FFF2-40B4-BE49-F238E27FC236}">
                <a16:creationId xmlns:a16="http://schemas.microsoft.com/office/drawing/2014/main" id="{24EF5F63-81AA-4355-9552-C7DED0377D3A}"/>
              </a:ext>
            </a:extLst>
          </p:cNvPr>
          <p:cNvPicPr>
            <a:picLocks noChangeAspect="1" noChangeArrowheads="1"/>
          </p:cNvPicPr>
          <p:nvPr/>
        </p:nvPicPr>
        <p:blipFill>
          <a:blip r:embed="rId4"/>
          <a:srcRect/>
          <a:stretch>
            <a:fillRect/>
          </a:stretch>
        </p:blipFill>
        <p:spPr bwMode="auto">
          <a:xfrm>
            <a:off x="311150" y="2128838"/>
            <a:ext cx="6826250" cy="4802187"/>
          </a:xfrm>
          <a:prstGeom prst="rect">
            <a:avLst/>
          </a:prstGeom>
          <a:noFill/>
          <a:ln>
            <a:noFill/>
          </a:ln>
          <a:effectLst>
            <a:outerShdw blurRad="50800" dist="38100" dir="5400000" algn="t" rotWithShape="0">
              <a:prstClr val="black">
                <a:alpha val="40000"/>
              </a:prstClr>
            </a:outerShdw>
          </a:effectLst>
        </p:spPr>
      </p:pic>
      <p:sp>
        <p:nvSpPr>
          <p:cNvPr id="15" name="正方形/長方形 14">
            <a:extLst>
              <a:ext uri="{FF2B5EF4-FFF2-40B4-BE49-F238E27FC236}">
                <a16:creationId xmlns:a16="http://schemas.microsoft.com/office/drawing/2014/main" id="{9D520813-3EC7-45FE-9679-4B26C7E476C2}"/>
              </a:ext>
            </a:extLst>
          </p:cNvPr>
          <p:cNvSpPr/>
          <p:nvPr/>
        </p:nvSpPr>
        <p:spPr>
          <a:xfrm>
            <a:off x="-131763" y="144463"/>
            <a:ext cx="4752976" cy="522287"/>
          </a:xfrm>
          <a:prstGeom prst="rect">
            <a:avLst/>
          </a:prstGeom>
          <a:noFill/>
        </p:spPr>
        <p:txBody>
          <a:bodyPr>
            <a:spAutoFit/>
          </a:bodyPr>
          <a:lstStyle/>
          <a:p>
            <a:pPr algn="ctr">
              <a:defRPr/>
            </a:pPr>
            <a:r>
              <a:rPr lang="ja-JP" altLang="en-US" sz="2800" b="1" dirty="0">
                <a:ln w="0"/>
                <a:solidFill>
                  <a:schemeClr val="accent5">
                    <a:lumMod val="50000"/>
                  </a:schemeClr>
                </a:solidFill>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rPr>
              <a:t>横浜の街巡りにはコレ！</a:t>
            </a:r>
          </a:p>
        </p:txBody>
      </p:sp>
      <p:sp>
        <p:nvSpPr>
          <p:cNvPr id="7182" name="テキスト ボックス 17">
            <a:extLst>
              <a:ext uri="{FF2B5EF4-FFF2-40B4-BE49-F238E27FC236}">
                <a16:creationId xmlns:a16="http://schemas.microsoft.com/office/drawing/2014/main" id="{71C88964-025C-4B21-A5F5-467912EA5899}"/>
              </a:ext>
            </a:extLst>
          </p:cNvPr>
          <p:cNvSpPr txBox="1">
            <a:spLocks noChangeArrowheads="1"/>
          </p:cNvSpPr>
          <p:nvPr/>
        </p:nvSpPr>
        <p:spPr bwMode="auto">
          <a:xfrm>
            <a:off x="7200900" y="5527675"/>
            <a:ext cx="3311525" cy="584200"/>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defRPr/>
            </a:pPr>
            <a:r>
              <a:rPr kumimoji="1" lang="ja-JP" altLang="en-US" sz="1200" b="1" dirty="0">
                <a:solidFill>
                  <a:schemeClr val="bg2">
                    <a:lumMod val="10000"/>
                  </a:schemeClr>
                </a:solidFill>
                <a:latin typeface="メイリオ" panose="020B0604030504040204" pitchFamily="50" charset="-128"/>
                <a:ea typeface="メイリオ" panose="020B0604030504040204" pitchFamily="50" charset="-128"/>
              </a:rPr>
              <a:t>適用区間</a:t>
            </a:r>
          </a:p>
          <a:p>
            <a:pPr>
              <a:defRPr/>
            </a:pPr>
            <a:r>
              <a:rPr kumimoji="1" lang="ja-JP" altLang="en-US" sz="1000" dirty="0">
                <a:latin typeface="メイリオ" panose="020B0604030504040204" pitchFamily="50" charset="-128"/>
                <a:ea typeface="メイリオ" panose="020B0604030504040204" pitchFamily="50" charset="-128"/>
              </a:rPr>
              <a:t>市営バス：横浜～元町・港の見える丘公園、三溪園</a:t>
            </a:r>
          </a:p>
          <a:p>
            <a:pPr>
              <a:defRPr/>
            </a:pPr>
            <a:r>
              <a:rPr kumimoji="1" lang="ja-JP" altLang="en-US" sz="1000" dirty="0">
                <a:latin typeface="メイリオ" panose="020B0604030504040204" pitchFamily="50" charset="-128"/>
                <a:ea typeface="メイリオ" panose="020B0604030504040204" pitchFamily="50" charset="-128"/>
              </a:rPr>
              <a:t>市営地下鉄ブルーライン：横浜駅～伊勢佐木長者町駅</a:t>
            </a:r>
            <a:endParaRPr kumimoji="1" lang="en-US" altLang="ja-JP" sz="1000" dirty="0">
              <a:latin typeface="メイリオ" panose="020B0604030504040204" pitchFamily="50" charset="-128"/>
              <a:ea typeface="メイリオ" panose="020B0604030504040204" pitchFamily="50" charset="-128"/>
            </a:endParaRPr>
          </a:p>
        </p:txBody>
      </p:sp>
    </p:spTree>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6146</TotalTime>
  <Words>1175</Words>
  <Application>Microsoft Office PowerPoint</Application>
  <PresentationFormat>ユーザー設定</PresentationFormat>
  <Paragraphs>114</Paragraphs>
  <Slides>5</Slides>
  <Notes>0</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5</vt:i4>
      </vt:variant>
    </vt:vector>
  </HeadingPairs>
  <TitlesOfParts>
    <vt:vector size="13" baseType="lpstr">
      <vt:lpstr>AXIS Std B</vt:lpstr>
      <vt:lpstr>FOT-筑紫A丸ゴシック Std R</vt:lpstr>
      <vt:lpstr>ふい字</vt:lpstr>
      <vt:lpstr>メイリオ</vt:lpstr>
      <vt:lpstr>Arial</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applet shibuya</dc:creator>
  <cp:lastModifiedBy>applet shibuya</cp:lastModifiedBy>
  <cp:revision>273</cp:revision>
  <cp:lastPrinted>2022-01-18T09:53:28Z</cp:lastPrinted>
  <dcterms:created xsi:type="dcterms:W3CDTF">2021-11-05T02:42:06Z</dcterms:created>
  <dcterms:modified xsi:type="dcterms:W3CDTF">2022-03-14T02:44:06Z</dcterms:modified>
</cp:coreProperties>
</file>